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0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7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8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3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5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2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6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429A-06E4-4B9D-B9A6-A17F96FAEB46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0743-395A-4CF0-B05D-A9E1F88A7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297" y="1122363"/>
            <a:ext cx="8943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Динамическая пауза на тему: </a:t>
            </a: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«Огонь – друг, огонь - враг».</a:t>
            </a:r>
          </a:p>
          <a:p>
            <a:pPr algn="r"/>
            <a:endParaRPr lang="ru-RU" sz="3200" dirty="0">
              <a:latin typeface="Comic Sans MS" panose="030F0702030302020204" pitchFamily="66" charset="0"/>
            </a:endParaRPr>
          </a:p>
          <a:p>
            <a:pPr algn="r"/>
            <a:endParaRPr lang="ru-RU" sz="3200" dirty="0" smtClean="0">
              <a:latin typeface="Comic Sans MS" panose="030F0702030302020204" pitchFamily="66" charset="0"/>
            </a:endParaRPr>
          </a:p>
          <a:p>
            <a:pPr algn="r"/>
            <a:endParaRPr lang="ru-RU" sz="3200" dirty="0">
              <a:latin typeface="Comic Sans MS" panose="030F0702030302020204" pitchFamily="66" charset="0"/>
            </a:endParaRPr>
          </a:p>
          <a:p>
            <a:pPr algn="r"/>
            <a:r>
              <a:rPr lang="ru-RU" sz="2400" dirty="0" smtClean="0">
                <a:latin typeface="Comic Sans MS" panose="030F0702030302020204" pitchFamily="66" charset="0"/>
              </a:rPr>
              <a:t>Подготовила воспитатель: Иванова И. А.</a:t>
            </a:r>
          </a:p>
          <a:p>
            <a:pPr algn="r"/>
            <a:r>
              <a:rPr lang="ru-RU" sz="2400" dirty="0" smtClean="0">
                <a:latin typeface="Comic Sans MS" panose="030F0702030302020204" pitchFamily="66" charset="0"/>
              </a:rPr>
              <a:t>Провели воспитатели: Бородина Е. А.; Иванова И. А.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1097280"/>
            <a:ext cx="9248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знаний детей о пожарной безопасности.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детей ориентироваться в проблемных ситуациях;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о причинах возникновения пожара и правила поведения при пожаре;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знания детей о пожарной безопасности.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словарный запас детей по теме пожарная безопасность;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память, внимание, логическое мышление;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-тренировать у детей ловкость, находчивость.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потребность в заботе о собственной безопасности;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умение работать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145517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034" y="796834"/>
            <a:ext cx="999308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«Спасение детей».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пробежав про скамье, «спасают кукол» и возвращаются обратно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5" y="1531619"/>
            <a:ext cx="4698274" cy="3523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4991"/>
            <a:ext cx="4933406" cy="37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33892"/>
            <a:ext cx="5185956" cy="3889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43" y="133893"/>
            <a:ext cx="5185956" cy="3889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4" y="2821577"/>
            <a:ext cx="5381897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086" y="809897"/>
            <a:ext cx="10789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“Вызов пожарных”.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островки (3 шт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Подбежать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телефону, поднять трубку, вызвать (крикнуть) “01”.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– бег по прямой, передать эстафету по плечу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317"/>
            <a:ext cx="4698274" cy="3523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1884317"/>
            <a:ext cx="4733108" cy="35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31865"/>
            <a:ext cx="5599612" cy="4199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4" y="2047602"/>
            <a:ext cx="6074231" cy="4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5" y="561703"/>
            <a:ext cx="10411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«Потуши очаги огня».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6-8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От линии старта на расстоянии 5 метров кладут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обруча  - “очаги пожара”. Кегли “огнетушители”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детей.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сигналу дети врассыпную перемещаются к кеглям, собирают 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ставят их в обручи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тушат пожар”.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2" y="1815737"/>
            <a:ext cx="7262949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8693" cy="39449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1" y="2912014"/>
            <a:ext cx="5499707" cy="3945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2" y="11430"/>
            <a:ext cx="5488578" cy="41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13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5188" y="1632857"/>
            <a:ext cx="7171509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 внимание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57" y="1632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237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ivanovsergei977@gmail.ru</dc:creator>
  <cp:lastModifiedBy>ivanovsergei977@gmail.ru</cp:lastModifiedBy>
  <cp:revision>5</cp:revision>
  <dcterms:created xsi:type="dcterms:W3CDTF">2019-06-24T16:30:59Z</dcterms:created>
  <dcterms:modified xsi:type="dcterms:W3CDTF">2019-06-24T17:10:53Z</dcterms:modified>
</cp:coreProperties>
</file>