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2" r:id="rId4"/>
    <p:sldId id="263" r:id="rId5"/>
    <p:sldId id="258" r:id="rId6"/>
    <p:sldId id="270" r:id="rId7"/>
    <p:sldId id="268" r:id="rId8"/>
    <p:sldId id="269" r:id="rId9"/>
    <p:sldId id="259" r:id="rId10"/>
    <p:sldId id="260" r:id="rId11"/>
    <p:sldId id="261" r:id="rId12"/>
    <p:sldId id="264" r:id="rId13"/>
    <p:sldId id="265" r:id="rId14"/>
    <p:sldId id="266" r:id="rId15"/>
    <p:sldId id="267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60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58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0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02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2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54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1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63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1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16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96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0C32F45-3B30-4C5B-868C-1F913A3F5D69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1BEDD7F-8B06-42A6-952A-CC32B015D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1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02B9B-E33E-4ACE-92E5-16626B106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24630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Родина - Россия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E7026C-5C92-43AC-A939-BA451AD2B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21674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учитель-логопед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</a:t>
            </a:r>
            <a:r>
              <a:rPr lang="ru-RU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Военногородской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Бородина Елена Анатольевна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Восточный,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2021-2022уч.г.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9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89A8849-45F3-4E2C-AE0B-531E9B2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743E563-D333-4EA6-9641-EBF70B2E7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A37DA2-1D49-4FD7-8969-4042EF385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505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84B1B73-083A-41C8-AAF5-7E3A2EEDA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84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A83A789-0BA8-438F-841E-ABA520C9C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33500"/>
            <a:ext cx="6096000" cy="3429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2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4D3A925-8F17-4448-9B6D-FA7F2EDDC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59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6692B7D-CB72-4D7B-A988-0583FB9B7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82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9C1EC5F-276D-4F9F-BBF5-5836707C8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33500"/>
            <a:ext cx="6096000" cy="3429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Деревце это — Как будто картина,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Оно чуть похоже на далматина.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все потому, что на стволике белом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Пятнышки тоже разбросаны смело.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Весною березка наденет сережки,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Ну а потом — подождите немножко —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Зеленые кудри распустит она,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станет красивее наша страна.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Кнушевицкая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25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CEAD4ABA-CF76-4448-8AE4-56CC1A95F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9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09674148-BF3B-4AC4-B240-5410C4E39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51FE41B-2855-4D75-ABF6-6F67080C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СПАСИБО ЗА ВНИМАНИЕ!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566B81A7-69B9-41B9-BB79-077F4544AFE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F43DC09-BD4B-4D31-95A2-04403CA3C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29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F22A400E-871F-4DA3-9AA2-FAC10E12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485322F-BFA5-4E5C-A068-ABE597DDB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7120"/>
            <a:ext cx="6096000" cy="3341760"/>
          </a:xfr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EF7D576D-A764-4D7F-A455-8569BA67C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долго-долго-долго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самолете нам лететь,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долго-долго-долго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Россию нам смотреть,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 увидим мы тогда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леса, и города,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Океанские просторы,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Ленты рек, озера, горы…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 Степанов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75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93ABC8B-6405-486A-9BF4-960FF4D6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9663A4C-6193-4A81-9BD9-DD3843953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9" y="762000"/>
            <a:ext cx="6092161" cy="4572000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D72CA487-A11B-4755-A7A7-93DB5ABEB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разные – и в этом наше богатство,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547527E-23E7-4378-8EDB-A526EF001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92969"/>
            <a:ext cx="6096000" cy="431006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450215" algn="ctr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1111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вместе – и в этом наша сила!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63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89A8849-45F3-4E2C-AE0B-531E9B2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FDF704-7E5B-494F-8F2F-4D9C517B9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26008"/>
            <a:ext cx="6096000" cy="4443984"/>
          </a:xfr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8743E563-D333-4EA6-9641-EBF70B2E7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мы Родиной зовём?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Всё, что в сердце бережём,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под небом синим-синим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Флаг России над Кремлём.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13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9D33904-244F-4306-BE9C-0B15023EA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64977"/>
            <a:ext cx="6096000" cy="45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8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4CC773-8FE9-4AA5-8257-88AA4A5AD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333500"/>
            <a:ext cx="6096000" cy="3429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Флаг России. Он трехцветный,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Гордый, яркий и заметный.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Выше флаг держи, Россия!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Ты должна быть самой сильной!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Нищева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6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88FA2-5900-498F-944F-17D0075C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028A2F-F125-4655-BA85-ADAC6144A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59637C8-0900-42DF-89DC-A99B30AF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5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89A8849-45F3-4E2C-AE0B-531E9B2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743E563-D333-4EA6-9641-EBF70B2E7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Российский герб — орел двуглавый.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Прекрасен гордой птицы вид.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 бережет России славу,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Ее границы сторожит.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Кнушевицкая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E57090B-0D80-4BA2-BD71-35696EA86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615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79</TotalTime>
  <Words>205</Words>
  <Application>Microsoft Office PowerPoint</Application>
  <PresentationFormat>Широкоэкранный</PresentationFormat>
  <Paragraphs>42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Метрополия</vt:lpstr>
      <vt:lpstr>Наша Родина - Россия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Родина - Россия</dc:title>
  <dc:creator>My</dc:creator>
  <cp:lastModifiedBy>My</cp:lastModifiedBy>
  <cp:revision>2</cp:revision>
  <dcterms:created xsi:type="dcterms:W3CDTF">2021-12-15T15:44:34Z</dcterms:created>
  <dcterms:modified xsi:type="dcterms:W3CDTF">2021-12-15T17:09:42Z</dcterms:modified>
</cp:coreProperties>
</file>