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slides/_rels/slide16.xml.rels" ContentType="application/vnd.openxmlformats-package.relationships+xml"/>
  <Override PartName="/ppt/slides/_rels/slide15.xml.rels" ContentType="application/vnd.openxmlformats-package.relationships+xml"/>
  <Override PartName="/ppt/slides/_rels/slide14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11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1.xml.rels" ContentType="application/vnd.openxmlformats-package.relationships+xml"/>
  <Override PartName="/ppt/slides/_rels/slide8.xml.rels" ContentType="application/vnd.openxmlformats-package.relationships+xml"/>
  <Override PartName="/ppt/slides/_rels/slide2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Layouts/slideLayout60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_rels/slideLayout60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6.xml.rels" ContentType="application/vnd.openxmlformats-package.relationships+xml"/>
  <Override PartName="/ppt/slideLayouts/slideLayout50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6.xml" ContentType="application/vnd.openxmlformats-officedocument.presentationml.slideLayout+xml"/>
  <Override PartName="/ppt/_rels/presentation.xml.rels" ContentType="application/vnd.openxmlformats-package.relationships+xml"/>
  <Override PartName="/ppt/media/image31.jpeg" ContentType="image/jpeg"/>
  <Override PartName="/ppt/media/image30.jpeg" ContentType="image/jpeg"/>
  <Override PartName="/ppt/media/image28.jpeg" ContentType="image/jpeg"/>
  <Override PartName="/ppt/media/image27.jpeg" ContentType="image/jpeg"/>
  <Override PartName="/ppt/media/image26.jpeg" ContentType="image/jpeg"/>
  <Override PartName="/ppt/media/image25.png" ContentType="image/png"/>
  <Override PartName="/ppt/media/image24.jpeg" ContentType="image/jpeg"/>
  <Override PartName="/ppt/media/image23.jpeg" ContentType="image/jpeg"/>
  <Override PartName="/ppt/media/image9.jpeg" ContentType="image/jpeg"/>
  <Override PartName="/ppt/media/image29.jpeg" ContentType="image/jpeg"/>
  <Override PartName="/ppt/media/image7.png" ContentType="image/png"/>
  <Override PartName="/ppt/media/image8.png" ContentType="image/png"/>
  <Override PartName="/ppt/media/image5.jpeg" ContentType="image/jpeg"/>
  <Override PartName="/ppt/media/image10.jpeg" ContentType="image/jpeg"/>
  <Override PartName="/ppt/media/image6.jpeg" ContentType="image/jpeg"/>
  <Override PartName="/ppt/media/image22.jpeg" ContentType="image/jpeg"/>
  <Override PartName="/ppt/media/image4.jpeg" ContentType="image/jpeg"/>
  <Override PartName="/ppt/media/image19.jpeg" ContentType="image/jpeg"/>
  <Override PartName="/ppt/media/image20.jpeg" ContentType="image/jpeg"/>
  <Override PartName="/ppt/media/image3.jpeg" ContentType="image/jpeg"/>
  <Override PartName="/ppt/media/image18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21.png" ContentType="image/png"/>
  <Override PartName="/ppt/media/image14.jpeg" ContentType="image/jpeg"/>
  <Override PartName="/ppt/media/image15.jpeg" ContentType="image/jpeg"/>
  <Override PartName="/ppt/media/image1.jpeg" ContentType="image/jpeg"/>
  <Override PartName="/ppt/media/image16.jpeg" ContentType="image/jpeg"/>
  <Override PartName="/ppt/media/image2.jpeg" ContentType="image/jpeg"/>
  <Override PartName="/ppt/media/image17.jpeg" ContentType="image/jpeg"/>
  <Override PartName="/ppt/theme/theme5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slideMasters/_rels/slideMaster5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presentation.xml" ContentType="application/vnd.openxmlformats-officedocument.presentationml.presentation.main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</p:sldIdLst>
  <p:sldSz cx="9144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22840"/>
            <a:ext cx="8229240" cy="1246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22840"/>
            <a:ext cx="8229240" cy="1246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22840"/>
            <a:ext cx="8229240" cy="1246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22840"/>
            <a:ext cx="8229240" cy="1246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22840"/>
            <a:ext cx="8229240" cy="1246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22840"/>
            <a:ext cx="8229240" cy="1246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22840"/>
            <a:ext cx="8229240" cy="1246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22840"/>
            <a:ext cx="8229240" cy="1246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22840"/>
            <a:ext cx="8229240" cy="1246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22840"/>
            <a:ext cx="8229240" cy="1246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22840"/>
            <a:ext cx="8229240" cy="1246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22840"/>
            <a:ext cx="8229240" cy="1246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22840"/>
            <a:ext cx="8229240" cy="1246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22840"/>
            <a:ext cx="8229240" cy="1246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457200" y="222840"/>
            <a:ext cx="8229240" cy="1246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457200" y="222840"/>
            <a:ext cx="8229240" cy="1246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457200" y="222840"/>
            <a:ext cx="8229240" cy="1246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457200" y="222840"/>
            <a:ext cx="8229240" cy="1246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22840"/>
            <a:ext cx="8229240" cy="1246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22840"/>
            <a:ext cx="8229240" cy="1246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222840"/>
            <a:ext cx="8229240" cy="1246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457200" y="222840"/>
            <a:ext cx="8229240" cy="1246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457200" y="222840"/>
            <a:ext cx="8229240" cy="1246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457200" y="222840"/>
            <a:ext cx="8229240" cy="1246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457200" y="222840"/>
            <a:ext cx="8229240" cy="1246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457200" y="222840"/>
            <a:ext cx="8229240" cy="1246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457200" y="222840"/>
            <a:ext cx="8229240" cy="1246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22840"/>
            <a:ext cx="8229240" cy="1246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457200" y="222840"/>
            <a:ext cx="8229240" cy="1246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457200" y="222840"/>
            <a:ext cx="8229240" cy="1246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457200" y="222840"/>
            <a:ext cx="8229240" cy="1246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8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457200" y="222840"/>
            <a:ext cx="8229240" cy="1246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457200" y="222840"/>
            <a:ext cx="8229240" cy="1246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457200" y="222840"/>
            <a:ext cx="8229240" cy="1246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457200" y="222840"/>
            <a:ext cx="8229240" cy="1246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4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457200" y="222840"/>
            <a:ext cx="8229240" cy="1246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9" name="PlaceHolder 5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0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1" name="PlaceHolder 7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22840"/>
            <a:ext cx="8229240" cy="1246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457200" y="222840"/>
            <a:ext cx="8229240" cy="1246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457200" y="222840"/>
            <a:ext cx="8229240" cy="1246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457200" y="222840"/>
            <a:ext cx="8229240" cy="1246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457200" y="222840"/>
            <a:ext cx="8229240" cy="1246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457200" y="222840"/>
            <a:ext cx="8229240" cy="1246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6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457200" y="222840"/>
            <a:ext cx="8229240" cy="1246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457200" y="222840"/>
            <a:ext cx="8229240" cy="1246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457200" y="222840"/>
            <a:ext cx="8229240" cy="1246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457200" y="222840"/>
            <a:ext cx="8229240" cy="1246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2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457200" y="222840"/>
            <a:ext cx="8229240" cy="1246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6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7" name="PlaceHolder 5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8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9" name="PlaceHolder 7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22840"/>
            <a:ext cx="8229240" cy="1246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22840"/>
            <a:ext cx="8229240" cy="1246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22840"/>
            <a:ext cx="8229240" cy="1246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4.jpeg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5.jpeg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0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ru-RU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текста заголовка </a:t>
            </a:r>
            <a:r>
              <a:rPr b="0" lang="ru-RU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щёлкните мышью</a:t>
            </a:r>
            <a:endParaRPr b="0"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Третий уровень структуры</a:t>
            </a:r>
            <a:endParaRPr b="0" lang="ru-RU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ru-RU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текста заголовка щёлкните мышью</a:t>
            </a:r>
            <a:endParaRPr b="0"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Третий уровень структуры</a:t>
            </a:r>
            <a:endParaRPr b="0" lang="ru-RU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ru-RU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текста заголовка щёлкните мышью</a:t>
            </a:r>
            <a:endParaRPr b="0"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Третий уровень структуры</a:t>
            </a:r>
            <a:endParaRPr b="0" lang="ru-RU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457200" y="222840"/>
            <a:ext cx="8228520" cy="124632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ru-RU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текста заголовка щёлкните мышью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520" cy="3976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Пятый уровень структуры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Шестой уровень структуры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Седьмой уровень структуры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ru-RU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текста заголовка щёлкните мышью</a:t>
            </a:r>
            <a:endParaRPr b="0"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Третий уровень структуры</a:t>
            </a:r>
            <a:endParaRPr b="0" lang="ru-RU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image" Target="../media/image21.png"/><Relationship Id="rId3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image" Target="../media/image23.jpeg"/><Relationship Id="rId3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image" Target="../media/image25.png"/><Relationship Id="rId3" Type="http://schemas.openxmlformats.org/officeDocument/2006/relationships/slideLayout" Target="../slideLayouts/slideLayout2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image" Target="../media/image27.jpeg"/><Relationship Id="rId3" Type="http://schemas.openxmlformats.org/officeDocument/2006/relationships/slideLayout" Target="../slideLayouts/slideLayout2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image" Target="../media/image29.jpeg"/><Relationship Id="rId3" Type="http://schemas.openxmlformats.org/officeDocument/2006/relationships/slideLayout" Target="../slideLayouts/slideLayout2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image" Target="../media/image31.jpeg"/><Relationship Id="rId3" Type="http://schemas.openxmlformats.org/officeDocument/2006/relationships/slideLayout" Target="../slideLayouts/slideLayout37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14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jpeg"/><Relationship Id="rId3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image" Target="../media/image11.jpeg"/><Relationship Id="rId3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image" Target="../media/image13.jpeg"/><Relationship Id="rId3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image" Target="../media/image15.jpeg"/><Relationship Id="rId3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image" Target="../media/image17.jpeg"/><Relationship Id="rId3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image" Target="../media/image19.jpeg"/><Relationship Id="rId3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CustomShape 1"/>
          <p:cNvSpPr/>
          <p:nvPr/>
        </p:nvSpPr>
        <p:spPr>
          <a:xfrm>
            <a:off x="432000" y="504000"/>
            <a:ext cx="5974560" cy="57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ru-RU" sz="14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муниципальное казенное дошкольное образовательное учреждение</a:t>
            </a:r>
            <a:br/>
            <a:r>
              <a:rPr b="1" lang="ru-RU" sz="14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«Военногородской детский сад общеразвивающего вида»</a:t>
            </a:r>
            <a:br/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1" name="CustomShape 2"/>
          <p:cNvSpPr/>
          <p:nvPr/>
        </p:nvSpPr>
        <p:spPr>
          <a:xfrm>
            <a:off x="755640" y="3933000"/>
            <a:ext cx="3886560" cy="2009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2" name="CustomShape 3"/>
          <p:cNvSpPr/>
          <p:nvPr/>
        </p:nvSpPr>
        <p:spPr>
          <a:xfrm>
            <a:off x="144000" y="1080000"/>
            <a:ext cx="6622560" cy="5450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i="1" lang="ru-RU" sz="20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Всероссийский конкурс на лучший стенд (уголок)</a:t>
            </a:r>
            <a:endParaRPr b="0"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ru-RU" sz="44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«ЭКОЛЯТА — ДРУЗЬЯ</a:t>
            </a:r>
            <a:endParaRPr b="0"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ru-RU" sz="44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b="1" i="1" lang="ru-RU" sz="44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И ЗАЩИТНИКИ ПРИРОДЫ»</a:t>
            </a:r>
            <a:endParaRPr b="0"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ru-RU" sz="20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номинация «Стенд (уголок)  «Эколята — Дошколята»</a:t>
            </a:r>
            <a:endParaRPr b="0"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пос.Восточный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2021 г.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CustomShape 1"/>
          <p:cNvSpPr/>
          <p:nvPr/>
        </p:nvSpPr>
        <p:spPr>
          <a:xfrm>
            <a:off x="469440" y="-281880"/>
            <a:ext cx="8227800" cy="1141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br/>
            <a:r>
              <a:rPr b="1" i="1" lang="ru-RU" sz="40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b="1" i="1" lang="ru-RU" sz="40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4.«Экспериментирование»</a:t>
            </a:r>
            <a:endParaRPr b="0" lang="ru-RU" sz="4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19" name="" descr=""/>
          <p:cNvPicPr/>
          <p:nvPr/>
        </p:nvPicPr>
        <p:blipFill>
          <a:blip r:embed="rId1"/>
          <a:stretch/>
        </p:blipFill>
        <p:spPr>
          <a:xfrm>
            <a:off x="216000" y="1417320"/>
            <a:ext cx="4318560" cy="5193360"/>
          </a:xfrm>
          <a:prstGeom prst="rect">
            <a:avLst/>
          </a:prstGeom>
          <a:ln>
            <a:noFill/>
          </a:ln>
        </p:spPr>
      </p:pic>
      <p:pic>
        <p:nvPicPr>
          <p:cNvPr id="220" name="" descr=""/>
          <p:cNvPicPr/>
          <p:nvPr/>
        </p:nvPicPr>
        <p:blipFill>
          <a:blip r:embed="rId2"/>
          <a:stretch/>
        </p:blipFill>
        <p:spPr>
          <a:xfrm>
            <a:off x="4060440" y="198360"/>
            <a:ext cx="4650120" cy="68562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9" dur="indefinite" restart="never" nodeType="tmRoot">
          <p:childTnLst>
            <p:seq>
              <p:cTn id="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i="1" lang="ru-RU" sz="36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5. «Создание дидактического пособия»</a:t>
            </a:r>
            <a:endParaRPr b="0" lang="ru-RU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22" name="" descr=""/>
          <p:cNvPicPr/>
          <p:nvPr/>
        </p:nvPicPr>
        <p:blipFill>
          <a:blip r:embed="rId1"/>
          <a:stretch/>
        </p:blipFill>
        <p:spPr>
          <a:xfrm>
            <a:off x="505080" y="1286280"/>
            <a:ext cx="3753360" cy="5308200"/>
          </a:xfrm>
          <a:prstGeom prst="rect">
            <a:avLst/>
          </a:prstGeom>
          <a:ln>
            <a:noFill/>
          </a:ln>
        </p:spPr>
      </p:pic>
      <p:pic>
        <p:nvPicPr>
          <p:cNvPr id="223" name="" descr=""/>
          <p:cNvPicPr/>
          <p:nvPr/>
        </p:nvPicPr>
        <p:blipFill>
          <a:blip r:embed="rId2"/>
          <a:stretch/>
        </p:blipFill>
        <p:spPr>
          <a:xfrm>
            <a:off x="4434840" y="1416960"/>
            <a:ext cx="3844080" cy="48459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1" dur="indefinite" restart="never" nodeType="tmRoot">
          <p:childTnLst>
            <p:seq>
              <p:cTn id="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CustomShape 1"/>
          <p:cNvSpPr/>
          <p:nvPr/>
        </p:nvSpPr>
        <p:spPr>
          <a:xfrm>
            <a:off x="457200" y="273600"/>
            <a:ext cx="8228160" cy="114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i="1" lang="ru-RU" sz="48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6.»Создание лэпбука»</a:t>
            </a:r>
            <a:endParaRPr b="0" lang="ru-RU" sz="4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5" name="CustomShape 2"/>
          <p:cNvSpPr/>
          <p:nvPr/>
        </p:nvSpPr>
        <p:spPr>
          <a:xfrm>
            <a:off x="457200" y="1604520"/>
            <a:ext cx="8228160" cy="3976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26" name="" descr=""/>
          <p:cNvPicPr/>
          <p:nvPr/>
        </p:nvPicPr>
        <p:blipFill>
          <a:blip r:embed="rId1"/>
          <a:stretch/>
        </p:blipFill>
        <p:spPr>
          <a:xfrm>
            <a:off x="4156920" y="1247760"/>
            <a:ext cx="3690000" cy="5099760"/>
          </a:xfrm>
          <a:prstGeom prst="rect">
            <a:avLst/>
          </a:prstGeom>
          <a:ln>
            <a:noFill/>
          </a:ln>
        </p:spPr>
      </p:pic>
      <p:pic>
        <p:nvPicPr>
          <p:cNvPr id="227" name="" descr=""/>
          <p:cNvPicPr/>
          <p:nvPr/>
        </p:nvPicPr>
        <p:blipFill>
          <a:blip r:embed="rId2"/>
          <a:stretch/>
        </p:blipFill>
        <p:spPr>
          <a:xfrm>
            <a:off x="360000" y="1224000"/>
            <a:ext cx="3905640" cy="51829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3" dur="indefinite" restart="never" nodeType="tmRoot">
          <p:childTnLst>
            <p:seq>
              <p:cTn id="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CustomShape 1"/>
          <p:cNvSpPr/>
          <p:nvPr/>
        </p:nvSpPr>
        <p:spPr>
          <a:xfrm>
            <a:off x="457200" y="222840"/>
            <a:ext cx="8228160" cy="1245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i="1" lang="ru-RU" sz="44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7. «Работа с родителями»</a:t>
            </a:r>
            <a:br/>
            <a:r>
              <a:rPr b="1" i="1" lang="ru-RU" sz="44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b="1" i="1" lang="ru-RU" sz="28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«Консультации»     «Участие в конкурсах»</a:t>
            </a:r>
            <a:endParaRPr b="0" lang="ru-RU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9" name="CustomShape 2"/>
          <p:cNvSpPr/>
          <p:nvPr/>
        </p:nvSpPr>
        <p:spPr>
          <a:xfrm>
            <a:off x="457200" y="1604520"/>
            <a:ext cx="8228160" cy="3976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ru-RU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/run/media/admin/178C-D294/каллажи к</a:t>
            </a:r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30" name="" descr=""/>
          <p:cNvPicPr/>
          <p:nvPr/>
        </p:nvPicPr>
        <p:blipFill>
          <a:blip r:embed="rId1"/>
          <a:stretch/>
        </p:blipFill>
        <p:spPr>
          <a:xfrm>
            <a:off x="4752000" y="1613520"/>
            <a:ext cx="3436200" cy="4859280"/>
          </a:xfrm>
          <a:prstGeom prst="rect">
            <a:avLst/>
          </a:prstGeom>
          <a:ln>
            <a:noFill/>
          </a:ln>
        </p:spPr>
      </p:pic>
      <p:pic>
        <p:nvPicPr>
          <p:cNvPr id="231" name="" descr=""/>
          <p:cNvPicPr/>
          <p:nvPr/>
        </p:nvPicPr>
        <p:blipFill>
          <a:blip r:embed="rId2"/>
          <a:stretch/>
        </p:blipFill>
        <p:spPr>
          <a:xfrm>
            <a:off x="761400" y="1618920"/>
            <a:ext cx="3557520" cy="5031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5" dur="indefinite" restart="never" nodeType="tmRoot">
          <p:childTnLst>
            <p:seq>
              <p:cTn id="2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CustomShape 1"/>
          <p:cNvSpPr/>
          <p:nvPr/>
        </p:nvSpPr>
        <p:spPr>
          <a:xfrm>
            <a:off x="457200" y="222840"/>
            <a:ext cx="8228160" cy="1245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i="1" lang="ru-RU" sz="44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7. «Работа с родителями»</a:t>
            </a:r>
            <a:br/>
            <a:r>
              <a:rPr b="1" i="1" lang="ru-RU" sz="44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b="1" i="1" lang="ru-RU" sz="28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                                 «Участие в конкурсах»</a:t>
            </a:r>
            <a:endParaRPr b="0" lang="ru-RU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3" name="CustomShape 2"/>
          <p:cNvSpPr/>
          <p:nvPr/>
        </p:nvSpPr>
        <p:spPr>
          <a:xfrm>
            <a:off x="457200" y="1604520"/>
            <a:ext cx="8228160" cy="3976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34" name="" descr=""/>
          <p:cNvPicPr/>
          <p:nvPr/>
        </p:nvPicPr>
        <p:blipFill>
          <a:blip r:embed="rId1"/>
          <a:stretch/>
        </p:blipFill>
        <p:spPr>
          <a:xfrm>
            <a:off x="288000" y="1296000"/>
            <a:ext cx="3799440" cy="5372640"/>
          </a:xfrm>
          <a:prstGeom prst="rect">
            <a:avLst/>
          </a:prstGeom>
          <a:ln>
            <a:noFill/>
          </a:ln>
        </p:spPr>
      </p:pic>
      <p:pic>
        <p:nvPicPr>
          <p:cNvPr id="235" name="" descr=""/>
          <p:cNvPicPr/>
          <p:nvPr/>
        </p:nvPicPr>
        <p:blipFill>
          <a:blip r:embed="rId2"/>
          <a:stretch/>
        </p:blipFill>
        <p:spPr>
          <a:xfrm>
            <a:off x="4248000" y="1604520"/>
            <a:ext cx="4226400" cy="46587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7" dur="indefinite" restart="never" nodeType="tmRoot">
          <p:childTnLst>
            <p:seq>
              <p:cTn id="2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7" name="CustomShape 2"/>
          <p:cNvSpPr/>
          <p:nvPr/>
        </p:nvSpPr>
        <p:spPr>
          <a:xfrm>
            <a:off x="457200" y="222840"/>
            <a:ext cx="8228520" cy="1245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8" name="CustomShape 3"/>
          <p:cNvSpPr/>
          <p:nvPr/>
        </p:nvSpPr>
        <p:spPr>
          <a:xfrm>
            <a:off x="457200" y="1604520"/>
            <a:ext cx="8228520" cy="3976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9" name="CustomShape 4"/>
          <p:cNvSpPr/>
          <p:nvPr/>
        </p:nvSpPr>
        <p:spPr>
          <a:xfrm>
            <a:off x="452880" y="222840"/>
            <a:ext cx="8042400" cy="133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i="1" lang="ru-RU" sz="28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</a:t>
            </a:r>
            <a:r>
              <a:rPr b="1" i="1" lang="ru-RU" sz="44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b="1" i="1" lang="ru-RU" sz="44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«Участие в конкурсах»</a:t>
            </a:r>
            <a:endParaRPr b="0"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40" name="" descr=""/>
          <p:cNvPicPr/>
          <p:nvPr/>
        </p:nvPicPr>
        <p:blipFill>
          <a:blip r:embed="rId1"/>
          <a:stretch/>
        </p:blipFill>
        <p:spPr>
          <a:xfrm>
            <a:off x="4748760" y="893520"/>
            <a:ext cx="4001040" cy="5657760"/>
          </a:xfrm>
          <a:prstGeom prst="rect">
            <a:avLst/>
          </a:prstGeom>
          <a:ln>
            <a:noFill/>
          </a:ln>
        </p:spPr>
      </p:pic>
      <p:pic>
        <p:nvPicPr>
          <p:cNvPr id="241" name="" descr=""/>
          <p:cNvPicPr/>
          <p:nvPr/>
        </p:nvPicPr>
        <p:blipFill>
          <a:blip r:embed="rId2"/>
          <a:stretch/>
        </p:blipFill>
        <p:spPr>
          <a:xfrm>
            <a:off x="504000" y="864000"/>
            <a:ext cx="3981600" cy="5630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9" dur="indefinite" restart="never" nodeType="tmRoot">
          <p:childTnLst>
            <p:seq>
              <p:cTn id="3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CustomShape 1"/>
          <p:cNvSpPr/>
          <p:nvPr/>
        </p:nvSpPr>
        <p:spPr>
          <a:xfrm>
            <a:off x="457200" y="-2953080"/>
            <a:ext cx="8228520" cy="759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br/>
            <a:br/>
            <a:br/>
            <a:br/>
            <a:br/>
            <a:r>
              <a:rPr b="1" i="1" lang="ru-RU" sz="88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СПАСИБО ЗА ВНИМАНИЕ!</a:t>
            </a:r>
            <a:endParaRPr b="0" lang="ru-RU" sz="8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3" name="CustomShape 2"/>
          <p:cNvSpPr/>
          <p:nvPr/>
        </p:nvSpPr>
        <p:spPr>
          <a:xfrm>
            <a:off x="457200" y="1604520"/>
            <a:ext cx="8228520" cy="3976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31" dur="indefinite" restart="never" nodeType="tmRoot">
          <p:childTnLst>
            <p:seq>
              <p:cTn id="3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CustomShape 1"/>
          <p:cNvSpPr/>
          <p:nvPr/>
        </p:nvSpPr>
        <p:spPr>
          <a:xfrm>
            <a:off x="395640" y="404640"/>
            <a:ext cx="8279280" cy="776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100000"/>
              </a:lnSpc>
            </a:pPr>
            <a:br/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4" name="CustomShape 2"/>
          <p:cNvSpPr/>
          <p:nvPr/>
        </p:nvSpPr>
        <p:spPr>
          <a:xfrm>
            <a:off x="395640" y="1556640"/>
            <a:ext cx="8351280" cy="489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ru-RU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Шаблон для создания презентаций по окружающему миру.</a:t>
            </a:r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5" name="TextShape 3"/>
          <p:cNvSpPr txBox="1"/>
          <p:nvPr/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i="1" lang="ru-RU" sz="36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СТЕНД (УГОЛОК)</a:t>
            </a:r>
            <a:br/>
            <a:r>
              <a:rPr b="1" i="1" lang="ru-RU" sz="36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b="1" i="1" lang="ru-RU" sz="32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«ЭКОЛЯТА -ЗАЩИТНИКИ ПРИРОДЫ»</a:t>
            </a:r>
            <a:endParaRPr b="1" i="1" lang="ru-RU" sz="3200" spc="-1" strike="noStrike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6" name="TextShape 4"/>
          <p:cNvSpPr txBox="1"/>
          <p:nvPr/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97" name="" descr=""/>
          <p:cNvPicPr/>
          <p:nvPr/>
        </p:nvPicPr>
        <p:blipFill>
          <a:blip r:embed="rId1"/>
          <a:stretch/>
        </p:blipFill>
        <p:spPr>
          <a:xfrm>
            <a:off x="648000" y="1418400"/>
            <a:ext cx="7632000" cy="52776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CustomShape 1"/>
          <p:cNvSpPr/>
          <p:nvPr/>
        </p:nvSpPr>
        <p:spPr>
          <a:xfrm>
            <a:off x="288000" y="432000"/>
            <a:ext cx="8566560" cy="4246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i="1" lang="ru-RU" sz="32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«Я сорвал цветок — и он завял.</a:t>
            </a:r>
            <a:br/>
            <a:r>
              <a:rPr b="1" i="1" lang="ru-RU" sz="32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Я  поймал жука — и он умер у меня на ладони.</a:t>
            </a:r>
            <a:br/>
            <a:r>
              <a:rPr b="1" i="1" lang="ru-RU" sz="32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И тогда я понял, что прикоснуться к красоте можно только сердцем.»</a:t>
            </a:r>
            <a:br/>
            <a:r>
              <a:rPr b="1" i="1" lang="ru-RU" sz="32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                                                                                                                       П.Гвездослав — </a:t>
            </a:r>
            <a:br/>
            <a:r>
              <a:rPr b="1" i="1" lang="ru-RU" sz="32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                                           словацкий поэт.</a:t>
            </a:r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99" name="" descr=""/>
          <p:cNvPicPr/>
          <p:nvPr/>
        </p:nvPicPr>
        <p:blipFill>
          <a:blip r:embed="rId1"/>
          <a:stretch/>
        </p:blipFill>
        <p:spPr>
          <a:xfrm>
            <a:off x="72000" y="2376000"/>
            <a:ext cx="4275360" cy="41367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CustomShape 1"/>
          <p:cNvSpPr/>
          <p:nvPr/>
        </p:nvSpPr>
        <p:spPr>
          <a:xfrm>
            <a:off x="72000" y="571680"/>
            <a:ext cx="8782560" cy="4466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i="1" lang="ru-RU" sz="72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Т е м а т и ч е с к и й </a:t>
            </a:r>
            <a:br/>
            <a:r>
              <a:rPr b="1" i="1" lang="ru-RU" sz="72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п л а н</a:t>
            </a:r>
            <a:br/>
            <a:br/>
            <a:br/>
            <a:endParaRPr b="0" lang="ru-RU" sz="7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01" name="" descr=""/>
          <p:cNvPicPr/>
          <p:nvPr/>
        </p:nvPicPr>
        <p:blipFill>
          <a:blip r:embed="rId1"/>
          <a:stretch/>
        </p:blipFill>
        <p:spPr>
          <a:xfrm>
            <a:off x="5400000" y="2197800"/>
            <a:ext cx="3294000" cy="4856760"/>
          </a:xfrm>
          <a:prstGeom prst="rect">
            <a:avLst/>
          </a:prstGeom>
          <a:ln>
            <a:noFill/>
          </a:ln>
        </p:spPr>
      </p:pic>
      <p:pic>
        <p:nvPicPr>
          <p:cNvPr id="202" name="" descr=""/>
          <p:cNvPicPr/>
          <p:nvPr/>
        </p:nvPicPr>
        <p:blipFill>
          <a:blip r:embed="rId2"/>
          <a:stretch/>
        </p:blipFill>
        <p:spPr>
          <a:xfrm>
            <a:off x="360000" y="2845800"/>
            <a:ext cx="2667960" cy="36327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i="1" lang="ru-RU" sz="40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1. «Знакомство с эколятами»</a:t>
            </a:r>
            <a:endParaRPr b="0" lang="ru-RU" sz="4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04" name="" descr=""/>
          <p:cNvPicPr/>
          <p:nvPr/>
        </p:nvPicPr>
        <p:blipFill>
          <a:blip r:embed="rId1"/>
          <a:stretch/>
        </p:blipFill>
        <p:spPr>
          <a:xfrm>
            <a:off x="3936600" y="1209960"/>
            <a:ext cx="4134960" cy="5163840"/>
          </a:xfrm>
          <a:prstGeom prst="rect">
            <a:avLst/>
          </a:prstGeom>
          <a:ln>
            <a:noFill/>
          </a:ln>
        </p:spPr>
      </p:pic>
      <p:pic>
        <p:nvPicPr>
          <p:cNvPr id="205" name="" descr=""/>
          <p:cNvPicPr/>
          <p:nvPr/>
        </p:nvPicPr>
        <p:blipFill>
          <a:blip r:embed="rId2"/>
          <a:stretch/>
        </p:blipFill>
        <p:spPr>
          <a:xfrm>
            <a:off x="288000" y="1512000"/>
            <a:ext cx="3598560" cy="46296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i="1" lang="ru-RU" sz="44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2. «Наблюдение в природе»</a:t>
            </a:r>
            <a:endParaRPr b="0"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07" name="" descr=""/>
          <p:cNvPicPr/>
          <p:nvPr/>
        </p:nvPicPr>
        <p:blipFill>
          <a:blip r:embed="rId1"/>
          <a:stretch/>
        </p:blipFill>
        <p:spPr>
          <a:xfrm>
            <a:off x="288000" y="1339200"/>
            <a:ext cx="3684960" cy="5211360"/>
          </a:xfrm>
          <a:prstGeom prst="rect">
            <a:avLst/>
          </a:prstGeom>
          <a:ln>
            <a:noFill/>
          </a:ln>
        </p:spPr>
      </p:pic>
      <p:pic>
        <p:nvPicPr>
          <p:cNvPr id="208" name="" descr=""/>
          <p:cNvPicPr/>
          <p:nvPr/>
        </p:nvPicPr>
        <p:blipFill>
          <a:blip r:embed="rId2"/>
          <a:stretch/>
        </p:blipFill>
        <p:spPr>
          <a:xfrm>
            <a:off x="4142880" y="1325160"/>
            <a:ext cx="4178880" cy="5225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r>
              <a:rPr b="1" i="1" lang="ru-RU" sz="36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             </a:t>
            </a:r>
            <a:r>
              <a:rPr b="1" i="1" lang="ru-RU" sz="36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3. «Задания от эколят»</a:t>
            </a:r>
            <a:br/>
            <a:r>
              <a:rPr b="1" i="1" lang="ru-RU" sz="22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«Уход за комнатными растениями»    «Огород на окне»</a:t>
            </a:r>
            <a:endParaRPr b="0" lang="ru-RU" sz="2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10" name="" descr=""/>
          <p:cNvPicPr/>
          <p:nvPr/>
        </p:nvPicPr>
        <p:blipFill>
          <a:blip r:embed="rId1"/>
          <a:stretch/>
        </p:blipFill>
        <p:spPr>
          <a:xfrm>
            <a:off x="364320" y="1292760"/>
            <a:ext cx="3738240" cy="5041800"/>
          </a:xfrm>
          <a:prstGeom prst="rect">
            <a:avLst/>
          </a:prstGeom>
          <a:ln>
            <a:noFill/>
          </a:ln>
        </p:spPr>
      </p:pic>
      <p:pic>
        <p:nvPicPr>
          <p:cNvPr id="211" name="" descr=""/>
          <p:cNvPicPr/>
          <p:nvPr/>
        </p:nvPicPr>
        <p:blipFill>
          <a:blip r:embed="rId2"/>
          <a:stretch/>
        </p:blipFill>
        <p:spPr>
          <a:xfrm>
            <a:off x="4536000" y="1345680"/>
            <a:ext cx="3814560" cy="4844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CustomShape 1"/>
          <p:cNvSpPr/>
          <p:nvPr/>
        </p:nvSpPr>
        <p:spPr>
          <a:xfrm>
            <a:off x="457200" y="-275760"/>
            <a:ext cx="8227800" cy="2242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br/>
            <a:r>
              <a:rPr b="1" i="1" lang="ru-RU" sz="40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3. «Задание от эколят»</a:t>
            </a:r>
            <a:br/>
            <a:r>
              <a:rPr b="1" i="1" lang="ru-RU" sz="40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«</a:t>
            </a:r>
            <a:r>
              <a:rPr b="1" i="1" lang="ru-RU" sz="26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Забота о птицах»     </a:t>
            </a:r>
            <a:br/>
            <a:endParaRPr b="0" lang="ru-RU" sz="2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13" name="" descr=""/>
          <p:cNvPicPr/>
          <p:nvPr/>
        </p:nvPicPr>
        <p:blipFill>
          <a:blip r:embed="rId1"/>
          <a:stretch/>
        </p:blipFill>
        <p:spPr>
          <a:xfrm>
            <a:off x="3672000" y="1440000"/>
            <a:ext cx="4454280" cy="5326560"/>
          </a:xfrm>
          <a:prstGeom prst="rect">
            <a:avLst/>
          </a:prstGeom>
          <a:ln>
            <a:noFill/>
          </a:ln>
        </p:spPr>
      </p:pic>
      <p:pic>
        <p:nvPicPr>
          <p:cNvPr id="214" name="" descr=""/>
          <p:cNvPicPr/>
          <p:nvPr/>
        </p:nvPicPr>
        <p:blipFill>
          <a:blip r:embed="rId2"/>
          <a:stretch/>
        </p:blipFill>
        <p:spPr>
          <a:xfrm>
            <a:off x="177120" y="1728000"/>
            <a:ext cx="3494160" cy="45932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" dur="indefinite" restart="never" nodeType="tmRoot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CustomShape 1"/>
          <p:cNvSpPr/>
          <p:nvPr/>
        </p:nvSpPr>
        <p:spPr>
          <a:xfrm>
            <a:off x="457200" y="166680"/>
            <a:ext cx="8227800" cy="168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i="1" lang="ru-RU" sz="40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3. «Задание от эколят»</a:t>
            </a:r>
            <a:br/>
            <a:r>
              <a:rPr b="1" i="1" lang="ru-RU" sz="40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b="1" i="1" lang="ru-RU" sz="26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«Уборка участка»          «Озеленение участка»</a:t>
            </a:r>
            <a:br/>
            <a:endParaRPr b="0" lang="ru-RU" sz="2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16" name="" descr=""/>
          <p:cNvPicPr/>
          <p:nvPr/>
        </p:nvPicPr>
        <p:blipFill>
          <a:blip r:embed="rId1"/>
          <a:stretch/>
        </p:blipFill>
        <p:spPr>
          <a:xfrm>
            <a:off x="496800" y="1414080"/>
            <a:ext cx="3749760" cy="5136480"/>
          </a:xfrm>
          <a:prstGeom prst="rect">
            <a:avLst/>
          </a:prstGeom>
          <a:ln>
            <a:noFill/>
          </a:ln>
        </p:spPr>
      </p:pic>
      <p:pic>
        <p:nvPicPr>
          <p:cNvPr id="217" name="" descr=""/>
          <p:cNvPicPr/>
          <p:nvPr/>
        </p:nvPicPr>
        <p:blipFill>
          <a:blip r:embed="rId2"/>
          <a:stretch/>
        </p:blipFill>
        <p:spPr>
          <a:xfrm>
            <a:off x="4478400" y="1352880"/>
            <a:ext cx="4098960" cy="51256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7" dur="indefinite" restart="never" nodeType="tmRoot">
          <p:childTnLst>
            <p:seq>
              <p:cTn id="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758</TotalTime>
  <Application>LibreOffice/5.3.6.1$Linux_X86_64 LibreOffice_project/30$Build-1</Application>
  <Words>103</Words>
  <Paragraphs>25</Paragraphs>
  <Company>Microsoft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2014-08-08T16:01:14Z</dcterms:created>
  <dc:creator>Елена</dc:creator>
  <dc:description/>
  <dc:language>ru-RU</dc:language>
  <cp:lastModifiedBy/>
  <dcterms:modified xsi:type="dcterms:W3CDTF">2021-04-29T14:03:21Z</dcterms:modified>
  <cp:revision>19</cp:revision>
  <dc:subject/>
  <dc:title>Название презентации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Company">
    <vt:lpwstr>Microsoft</vt:lpwstr>
  </property>
  <property fmtid="{D5CDD505-2E9C-101B-9397-08002B2CF9AE}" pid="4" name="HiddenSlides">
    <vt:i4>0</vt:i4>
  </property>
  <property fmtid="{D5CDD505-2E9C-101B-9397-08002B2CF9AE}" pid="5" name="HyperlinksChanged">
    <vt:bool>0</vt:bool>
  </property>
  <property fmtid="{D5CDD505-2E9C-101B-9397-08002B2CF9AE}" pid="6" name="LinksUpToDate">
    <vt:bool>0</vt:bool>
  </property>
  <property fmtid="{D5CDD505-2E9C-101B-9397-08002B2CF9AE}" pid="7" name="MMClips">
    <vt:i4>0</vt:i4>
  </property>
  <property fmtid="{D5CDD505-2E9C-101B-9397-08002B2CF9AE}" pid="8" name="Notes">
    <vt:i4>0</vt:i4>
  </property>
  <property fmtid="{D5CDD505-2E9C-101B-9397-08002B2CF9AE}" pid="9" name="PresentationFormat">
    <vt:lpwstr>Экран (4:3)</vt:lpwstr>
  </property>
  <property fmtid="{D5CDD505-2E9C-101B-9397-08002B2CF9AE}" pid="10" name="ScaleCrop">
    <vt:bool>0</vt:bool>
  </property>
  <property fmtid="{D5CDD505-2E9C-101B-9397-08002B2CF9AE}" pid="11" name="ShareDoc">
    <vt:bool>0</vt:bool>
  </property>
  <property fmtid="{D5CDD505-2E9C-101B-9397-08002B2CF9AE}" pid="12" name="Slides">
    <vt:i4>4</vt:i4>
  </property>
</Properties>
</file>