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5" r:id="rId4"/>
    <p:sldId id="264" r:id="rId5"/>
    <p:sldId id="267" r:id="rId6"/>
    <p:sldId id="259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69949-3EAD-411D-B57D-10326C1EF598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E11D-F14D-4598-90B1-931708E9D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0041-05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98884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дом, моя улица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764704"/>
            <a:ext cx="42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Военногородской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301208"/>
            <a:ext cx="2164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Крещенецкая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hello_html_m39530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cer\Desktop\740-home-fit-guide.imgcache.rev53a852a5f420031d48d94b857b2585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704856" cy="4740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Покажи дома от самого высокого к самому низкому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hello_html_m39530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cer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488832" cy="565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hello_html_m39530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Четвертый лишний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1stroitelny.kz/img/show/type/full/id/55951a74426afbe0068b45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600400" cy="2700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00" name="AutoShape 4" descr="https://domic.pro/assets/thumbnails/d6/d675746f3bfb583a32f291abdee9d7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domic.pro/assets/thumbnails/d6/d675746f3bfb583a32f291abdee9d7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avatars.mds.yandex.net/get-zen_doc/1707354/pub_5d67b0a6e6cb9b00add005dc_5d67b1166d29c100ae1f48a5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77072"/>
            <a:ext cx="3456384" cy="225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06" name="AutoShape 10" descr="https://osipbove.ru/files/215/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domic.pro/assets/thumbnails/cf/cfadee9088514d1374baecf5b1b0e11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domic.pro/assets/thumbnails/cf/cfadee9088514d1374baecf5b1b0e11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 descr="https://sakuradom.ru/img/1493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87756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16" name="Picture 20" descr="http://strojfak.ru/upload/shop_1/5/0/8/item_508/item_5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124744"/>
            <a:ext cx="3474385" cy="2779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hello_html_m39530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4100" name="AutoShape 4" descr="https://domic.pro/assets/thumbnails/d6/d675746f3bfb583a32f291abdee9d7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domic.pro/assets/thumbnails/d6/d675746f3bfb583a32f291abdee9d7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osipbove.ru/files/215/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domic.pro/assets/thumbnails/cf/cfadee9088514d1374baecf5b1b0e11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domic.pro/assets/thumbnails/cf/cfadee9088514d1374baecf5b1b0e11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i.pinimg.com/736x/0e/bc/b0/0ebcb0d073f21a7cc5ccb139369e33a5--teater-paper-cra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429450" cy="2567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4" name="Picture 4" descr="https://avatars.mds.yandex.net/get-pdb/1517245/8b681ad1-a9f8-422b-8fa6-533697c2054e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3360373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6" name="Picture 6" descr="https://i.pinimg.com/originals/33/da/69/33da69828f331895ac4795eba80cb6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01008"/>
            <a:ext cx="3264843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90" name="Picture 10" descr="https://thumbs.dreamstime.com/b/%D0%B4%D0%BE%D0%BC-%D0%BA%D0%B8%D1%80%D0%BF%D0%B8%D1%87%D0%B0-271625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3168352" cy="2725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hello_html_76033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s://ped-kopilka.ru/images/photos/medium/bd49f7ec0b8d1d6594184d568b79fe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6480720" cy="35128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62068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Найди 4 отличия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hello_html_m39530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4100" name="AutoShape 4" descr="https://domic.pro/assets/thumbnails/d6/d675746f3bfb583a32f291abdee9d7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domic.pro/assets/thumbnails/d6/d675746f3bfb583a32f291abdee9d7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osipbove.ru/files/215/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domic.pro/assets/thumbnails/cf/cfadee9088514d1374baecf5b1b0e11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domic.pro/assets/thumbnails/cf/cfadee9088514d1374baecf5b1b0e11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heaclub.ru/tim/d6657a5afef2ec4d09b9833e8e24de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28092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0041-05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34888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молодец!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</cp:lastModifiedBy>
  <cp:revision>30</cp:revision>
  <dcterms:created xsi:type="dcterms:W3CDTF">2020-11-15T12:03:09Z</dcterms:created>
  <dcterms:modified xsi:type="dcterms:W3CDTF">2021-01-22T07:15:50Z</dcterms:modified>
</cp:coreProperties>
</file>