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.xml.rels" ContentType="application/vnd.openxmlformats-package.relationships+xml"/>
  <Override PartName="/ppt/notesSlides/notesSlide1.xml" ContentType="application/vnd.openxmlformats-officedocument.presentationml.notesSlide+xml"/>
  <Override PartName="/ppt/_rels/presentation.xml.rels" ContentType="application/vnd.openxmlformats-package.relationships+xml"/>
  <Override PartName="/ppt/media/image88.png" ContentType="image/png"/>
  <Override PartName="/ppt/media/image87.jpeg" ContentType="image/jpeg"/>
  <Override PartName="/ppt/media/image86.png" ContentType="image/png"/>
  <Override PartName="/ppt/media/image85.png" ContentType="image/png"/>
  <Override PartName="/ppt/media/image82.png" ContentType="image/png"/>
  <Override PartName="/ppt/media/image80.png" ContentType="image/png"/>
  <Override PartName="/ppt/media/image77.png" ContentType="image/png"/>
  <Override PartName="/ppt/media/image76.png" ContentType="image/png"/>
  <Override PartName="/ppt/media/image74.png" ContentType="image/png"/>
  <Override PartName="/ppt/media/image71.png" ContentType="image/png"/>
  <Override PartName="/ppt/media/image70.png" ContentType="image/png"/>
  <Override PartName="/ppt/media/image69.jpeg" ContentType="image/jpeg"/>
  <Override PartName="/ppt/media/image68.png" ContentType="image/png"/>
  <Override PartName="/ppt/media/image84.jpeg" ContentType="image/jpeg"/>
  <Override PartName="/ppt/media/image67.png" ContentType="image/png"/>
  <Override PartName="/ppt/media/image65.png" ContentType="image/png"/>
  <Override PartName="/ppt/media/image64.png" ContentType="image/png"/>
  <Override PartName="/ppt/media/image62.png" ContentType="image/png"/>
  <Override PartName="/ppt/media/image61.png" ContentType="image/png"/>
  <Override PartName="/ppt/media/image52.png" ContentType="image/png"/>
  <Override PartName="/ppt/media/image51.png" ContentType="image/png"/>
  <Override PartName="/ppt/media/image49.png" ContentType="image/png"/>
  <Override PartName="/ppt/media/image60.jpeg" ContentType="image/jpeg"/>
  <Override PartName="/ppt/media/image47.jpeg" ContentType="image/jpeg"/>
  <Override PartName="/ppt/media/image22.png" ContentType="image/png"/>
  <Override PartName="/ppt/media/image7.png" ContentType="image/png"/>
  <Override PartName="/ppt/media/image66.jpeg" ContentType="image/jpeg"/>
  <Override PartName="/ppt/media/image17.png" ContentType="image/png"/>
  <Override PartName="/ppt/media/image79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50.png" ContentType="image/png"/>
  <Override PartName="/ppt/media/image31.gif" ContentType="image/gif"/>
  <Override PartName="/ppt/media/image57.jpeg" ContentType="image/jpeg"/>
  <Override PartName="/ppt/media/image14.jpeg" ContentType="image/jpeg"/>
  <Override PartName="/ppt/media/image6.png" ContentType="image/png"/>
  <Override PartName="/ppt/media/image21.png" ContentType="image/png"/>
  <Override PartName="/ppt/media/image40.jpeg" ContentType="image/jpeg"/>
  <Override PartName="/ppt/media/image19.png" ContentType="image/png"/>
  <Override PartName="/ppt/media/image12.jpeg" ContentType="image/jpeg"/>
  <Override PartName="/ppt/media/image78.jpeg" ContentType="image/jpeg"/>
  <Override PartName="/ppt/media/image28.png" ContentType="image/png"/>
  <Override PartName="/ppt/media/image83.png" ContentType="image/png"/>
  <Override PartName="/ppt/media/image1.jpeg" ContentType="image/jpeg"/>
  <Override PartName="/ppt/media/image72.jpeg" ContentType="image/jpeg"/>
  <Override PartName="/ppt/media/image16.jpeg" ContentType="image/jpeg"/>
  <Override PartName="/ppt/media/image41.png" ContentType="image/png"/>
  <Override PartName="/ppt/media/image2.jpeg" ContentType="image/jpeg"/>
  <Override PartName="/ppt/media/image48.png" ContentType="image/png"/>
  <Override PartName="/ppt/media/image29.gif" ContentType="image/gif"/>
  <Override PartName="/ppt/media/image38.png" ContentType="image/png"/>
  <Override PartName="/ppt/media/image11.jpeg" ContentType="image/jpeg"/>
  <Override PartName="/ppt/media/image39.png" ContentType="image/png"/>
  <Override PartName="/ppt/media/image8.png" ContentType="image/png"/>
  <Override PartName="/ppt/media/image56.jpeg" ContentType="image/jpeg"/>
  <Override PartName="/ppt/media/image13.jpeg" ContentType="image/jpeg"/>
  <Override PartName="/ppt/media/image43.jpeg" ContentType="image/jpe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54.png" ContentType="image/png"/>
  <Override PartName="/ppt/media/image4.png" ContentType="image/png"/>
  <Override PartName="/ppt/media/image35.gif" ContentType="image/gif"/>
  <Override PartName="/ppt/media/image23.jpeg" ContentType="image/jpeg"/>
  <Override PartName="/ppt/media/image25.png" ContentType="image/png"/>
  <Override PartName="/ppt/media/image26.png" ContentType="image/png"/>
  <Override PartName="/ppt/media/image27.png" ContentType="image/png"/>
  <Override PartName="/ppt/media/image53.png" ContentType="image/png"/>
  <Override PartName="/ppt/media/image3.png" ContentType="image/png"/>
  <Override PartName="/ppt/media/image30.jpeg" ContentType="image/jpeg"/>
  <Override PartName="/ppt/media/image81.jpeg" ContentType="image/jpeg"/>
  <Override PartName="/ppt/media/image37.png" ContentType="image/png"/>
  <Override PartName="/ppt/media/image75.jpeg" ContentType="image/jpeg"/>
  <Override PartName="/ppt/media/image73.png" ContentType="image/png"/>
  <Override PartName="/ppt/media/image32.jpeg" ContentType="image/jpeg"/>
  <Override PartName="/ppt/media/image58.jpeg" ContentType="image/jpeg"/>
  <Override PartName="/ppt/media/image15.jpeg" ContentType="image/jpeg"/>
  <Override PartName="/ppt/media/image33.png" ContentType="image/png"/>
  <Override PartName="/ppt/media/image63.png" ContentType="image/png"/>
  <Override PartName="/ppt/media/image18.jpeg" ContentType="image/jpeg"/>
  <Override PartName="/ppt/media/image44.gif" ContentType="image/gif"/>
  <Override PartName="/ppt/media/image34.png" ContentType="image/png"/>
  <Override PartName="/ppt/media/image36.png" ContentType="image/png"/>
  <Override PartName="/ppt/media/image42.png" ContentType="image/png"/>
  <Override PartName="/ppt/media/image45.png" ContentType="image/png"/>
  <Override PartName="/ppt/media/image46.png" ContentType="image/png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FD99037D-2478-4E7F-BE25-B717CC52159E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rIns="0" tIns="0" bIns="0"/>
          <a:p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CustomShape 2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16471FE5-7191-454E-92AC-7AFE97AEC1D7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680"/>
            <a:ext cx="8228880" cy="52963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2480"/>
            <a:ext cx="822888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28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3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9.jpeg"/><Relationship Id="rId2" Type="http://schemas.openxmlformats.org/officeDocument/2006/relationships/image" Target="../media/image70.png"/><Relationship Id="rId3" Type="http://schemas.openxmlformats.org/officeDocument/2006/relationships/image" Target="../media/image71.png"/><Relationship Id="rId4" Type="http://schemas.openxmlformats.org/officeDocument/2006/relationships/slideLayout" Target="../slideLayouts/slideLayout1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72.jpe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1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5.jpeg"/><Relationship Id="rId2" Type="http://schemas.openxmlformats.org/officeDocument/2006/relationships/image" Target="../media/image76.png"/><Relationship Id="rId3" Type="http://schemas.openxmlformats.org/officeDocument/2006/relationships/image" Target="../media/image77.png"/><Relationship Id="rId4" Type="http://schemas.openxmlformats.org/officeDocument/2006/relationships/slideLayout" Target="../slideLayouts/slideLayout1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78.jpeg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slideLayout" Target="../slideLayouts/slideLayout1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81.jpeg"/><Relationship Id="rId2" Type="http://schemas.openxmlformats.org/officeDocument/2006/relationships/image" Target="../media/image82.png"/><Relationship Id="rId3" Type="http://schemas.openxmlformats.org/officeDocument/2006/relationships/image" Target="../media/image83.png"/><Relationship Id="rId4" Type="http://schemas.openxmlformats.org/officeDocument/2006/relationships/slideLayout" Target="../slideLayouts/slideLayout1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4.jpeg"/><Relationship Id="rId2" Type="http://schemas.openxmlformats.org/officeDocument/2006/relationships/image" Target="../media/image85.png"/><Relationship Id="rId3" Type="http://schemas.openxmlformats.org/officeDocument/2006/relationships/image" Target="../media/image86.png"/><Relationship Id="rId4" Type="http://schemas.openxmlformats.org/officeDocument/2006/relationships/slideLayout" Target="../slideLayouts/slideLayout1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87.jpeg"/><Relationship Id="rId2" Type="http://schemas.openxmlformats.org/officeDocument/2006/relationships/image" Target="../media/image88.png"/><Relationship Id="rId3" Type="http://schemas.openxmlformats.org/officeDocument/2006/relationships/slideLayout" Target="../slideLayouts/slideLayout1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image" Target="../media/image12.jpeg"/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5" Type="http://schemas.openxmlformats.org/officeDocument/2006/relationships/image" Target="../media/image15.jpeg"/><Relationship Id="rId6" Type="http://schemas.openxmlformats.org/officeDocument/2006/relationships/image" Target="../media/image16.jpeg"/><Relationship Id="rId7" Type="http://schemas.openxmlformats.org/officeDocument/2006/relationships/image" Target="../media/image17.png"/><Relationship Id="rId8" Type="http://schemas.openxmlformats.org/officeDocument/2006/relationships/slideLayout" Target="../slideLayouts/slideLayout17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image" Target="../media/image19.png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jpe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Relationship Id="rId11" Type="http://schemas.openxmlformats.org/officeDocument/2006/relationships/image" Target="../media/image28.png"/><Relationship Id="rId12" Type="http://schemas.openxmlformats.org/officeDocument/2006/relationships/image" Target="../media/image29.gif"/><Relationship Id="rId13" Type="http://schemas.openxmlformats.org/officeDocument/2006/relationships/slideLayout" Target="../slideLayouts/slideLayout17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gif"/><Relationship Id="rId3" Type="http://schemas.openxmlformats.org/officeDocument/2006/relationships/image" Target="../media/image32.jpe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gif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jpeg"/><Relationship Id="rId12" Type="http://schemas.openxmlformats.org/officeDocument/2006/relationships/image" Target="../media/image41.png"/><Relationship Id="rId13" Type="http://schemas.openxmlformats.org/officeDocument/2006/relationships/image" Target="../media/image42.png"/><Relationship Id="rId14" Type="http://schemas.openxmlformats.org/officeDocument/2006/relationships/image" Target="../media/image43.jpeg"/><Relationship Id="rId15" Type="http://schemas.openxmlformats.org/officeDocument/2006/relationships/image" Target="../media/image44.gif"/><Relationship Id="rId16" Type="http://schemas.openxmlformats.org/officeDocument/2006/relationships/image" Target="../media/image45.png"/><Relationship Id="rId17" Type="http://schemas.openxmlformats.org/officeDocument/2006/relationships/image" Target="../media/image46.png"/><Relationship Id="rId18" Type="http://schemas.openxmlformats.org/officeDocument/2006/relationships/image" Target="../media/image47.jpeg"/><Relationship Id="rId19" Type="http://schemas.openxmlformats.org/officeDocument/2006/relationships/image" Target="../media/image48.png"/><Relationship Id="rId20" Type="http://schemas.openxmlformats.org/officeDocument/2006/relationships/image" Target="../media/image49.png"/><Relationship Id="rId21" Type="http://schemas.openxmlformats.org/officeDocument/2006/relationships/image" Target="../media/image50.png"/><Relationship Id="rId22" Type="http://schemas.openxmlformats.org/officeDocument/2006/relationships/image" Target="../media/image51.png"/><Relationship Id="rId23" Type="http://schemas.openxmlformats.org/officeDocument/2006/relationships/image" Target="../media/image52.png"/><Relationship Id="rId24" Type="http://schemas.openxmlformats.org/officeDocument/2006/relationships/image" Target="../media/image53.png"/><Relationship Id="rId25" Type="http://schemas.openxmlformats.org/officeDocument/2006/relationships/image" Target="../media/image54.png"/><Relationship Id="rId26" Type="http://schemas.openxmlformats.org/officeDocument/2006/relationships/image" Target="../media/image55.png"/><Relationship Id="rId27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image" Target="../media/image57.jpeg"/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slideLayout" Target="../slideLayouts/slideLayout1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66.jpeg"/><Relationship Id="rId2" Type="http://schemas.openxmlformats.org/officeDocument/2006/relationships/image" Target="../media/image67.png"/><Relationship Id="rId3" Type="http://schemas.openxmlformats.org/officeDocument/2006/relationships/image" Target="../media/image68.png"/><Relationship Id="rId4" Type="http://schemas.openxmlformats.org/officeDocument/2006/relationships/slideLayout" Target="../slideLayouts/slideLayout17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2" name="CustomShape 2"/>
          <p:cNvSpPr/>
          <p:nvPr/>
        </p:nvSpPr>
        <p:spPr>
          <a:xfrm>
            <a:off x="1371600" y="3886200"/>
            <a:ext cx="6400080" cy="175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83" name="Picture 6" descr=""/>
          <p:cNvPicPr/>
          <p:nvPr/>
        </p:nvPicPr>
        <p:blipFill>
          <a:blip r:embed="rId1"/>
          <a:stretch/>
        </p:blipFill>
        <p:spPr>
          <a:xfrm>
            <a:off x="91800" y="34560"/>
            <a:ext cx="8989200" cy="6706080"/>
          </a:xfrm>
          <a:prstGeom prst="rect">
            <a:avLst/>
          </a:prstGeom>
          <a:ln>
            <a:noFill/>
          </a:ln>
        </p:spPr>
      </p:pic>
      <p:sp>
        <p:nvSpPr>
          <p:cNvPr id="84" name="CustomShape 3"/>
          <p:cNvSpPr/>
          <p:nvPr/>
        </p:nvSpPr>
        <p:spPr>
          <a:xfrm>
            <a:off x="5724720" y="2665440"/>
            <a:ext cx="3250080" cy="1077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Выполнила: Воспитатель Иванова И.А.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Воспитатель МКДОУ «Военногородской детский сад»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7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5" name="Picture 12" descr=""/>
          <p:cNvPicPr/>
          <p:nvPr/>
        </p:nvPicPr>
        <p:blipFill>
          <a:blip r:embed="rId2"/>
          <a:stretch/>
        </p:blipFill>
        <p:spPr>
          <a:xfrm>
            <a:off x="5357880" y="2215800"/>
            <a:ext cx="2786040" cy="2774880"/>
          </a:xfrm>
          <a:prstGeom prst="rect">
            <a:avLst/>
          </a:prstGeom>
          <a:ln>
            <a:noFill/>
          </a:ln>
        </p:spPr>
      </p:pic>
      <p:sp>
        <p:nvSpPr>
          <p:cNvPr id="176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7" name="Picture 3" descr=""/>
          <p:cNvPicPr/>
          <p:nvPr/>
        </p:nvPicPr>
        <p:blipFill>
          <a:blip r:embed="rId3"/>
          <a:stretch/>
        </p:blipFill>
        <p:spPr>
          <a:xfrm>
            <a:off x="2924280" y="3528000"/>
            <a:ext cx="1467720" cy="1785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2" dur="indefinite" restart="never" nodeType="tmRoot">
          <p:childTnLst>
            <p:seq>
              <p:cTn id="13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7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0" name="Рисунок 3" descr=""/>
          <p:cNvPicPr/>
          <p:nvPr/>
        </p:nvPicPr>
        <p:blipFill>
          <a:blip r:embed="rId2"/>
          <a:stretch/>
        </p:blipFill>
        <p:spPr>
          <a:xfrm>
            <a:off x="785880" y="1928880"/>
            <a:ext cx="2956680" cy="3071160"/>
          </a:xfrm>
          <a:prstGeom prst="rect">
            <a:avLst/>
          </a:prstGeom>
          <a:ln>
            <a:noFill/>
          </a:ln>
        </p:spPr>
      </p:pic>
      <p:pic>
        <p:nvPicPr>
          <p:cNvPr id="181" name="Picture 3" descr=""/>
          <p:cNvPicPr/>
          <p:nvPr/>
        </p:nvPicPr>
        <p:blipFill>
          <a:blip r:embed="rId3"/>
          <a:stretch/>
        </p:blipFill>
        <p:spPr>
          <a:xfrm>
            <a:off x="4752000" y="3456000"/>
            <a:ext cx="1142280" cy="1660320"/>
          </a:xfrm>
          <a:prstGeom prst="rect">
            <a:avLst/>
          </a:prstGeom>
          <a:ln>
            <a:noFill/>
          </a:ln>
        </p:spPr>
      </p:pic>
      <p:sp>
        <p:nvSpPr>
          <p:cNvPr id="182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4" dur="indefinite" restart="never" nodeType="tmRoot">
          <p:childTnLst>
            <p:seq>
              <p:cTn id="13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84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5" name="Picture 2" descr=""/>
          <p:cNvPicPr/>
          <p:nvPr/>
        </p:nvPicPr>
        <p:blipFill>
          <a:blip r:embed="rId2"/>
          <a:stretch/>
        </p:blipFill>
        <p:spPr>
          <a:xfrm>
            <a:off x="3312000" y="2448000"/>
            <a:ext cx="2356560" cy="2409480"/>
          </a:xfrm>
          <a:prstGeom prst="rect">
            <a:avLst/>
          </a:prstGeom>
          <a:ln>
            <a:noFill/>
          </a:ln>
        </p:spPr>
      </p:pic>
      <p:pic>
        <p:nvPicPr>
          <p:cNvPr id="186" name="Рисунок 6" descr=""/>
          <p:cNvPicPr/>
          <p:nvPr/>
        </p:nvPicPr>
        <p:blipFill>
          <a:blip r:embed="rId3"/>
          <a:stretch/>
        </p:blipFill>
        <p:spPr>
          <a:xfrm>
            <a:off x="5990040" y="3326040"/>
            <a:ext cx="1713960" cy="1713960"/>
          </a:xfrm>
          <a:prstGeom prst="rect">
            <a:avLst/>
          </a:prstGeom>
          <a:ln>
            <a:noFill/>
          </a:ln>
        </p:spPr>
      </p:pic>
      <p:sp>
        <p:nvSpPr>
          <p:cNvPr id="187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6" dur="indefinite" restart="never" nodeType="tmRoot">
          <p:childTnLst>
            <p:seq>
              <p:cTn id="13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icture 3" descr=""/>
          <p:cNvPicPr/>
          <p:nvPr/>
        </p:nvPicPr>
        <p:blipFill>
          <a:blip r:embed="rId1"/>
          <a:stretch/>
        </p:blipFill>
        <p:spPr>
          <a:xfrm>
            <a:off x="0" y="357120"/>
            <a:ext cx="9143280" cy="6500160"/>
          </a:xfrm>
          <a:prstGeom prst="rect">
            <a:avLst/>
          </a:prstGeom>
          <a:ln>
            <a:noFill/>
          </a:ln>
        </p:spPr>
      </p:pic>
      <p:sp>
        <p:nvSpPr>
          <p:cNvPr id="189" name="CustomShape 1"/>
          <p:cNvSpPr/>
          <p:nvPr/>
        </p:nvSpPr>
        <p:spPr>
          <a:xfrm>
            <a:off x="928800" y="71280"/>
            <a:ext cx="79290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0" name="Рисунок 6" descr=""/>
          <p:cNvPicPr/>
          <p:nvPr/>
        </p:nvPicPr>
        <p:blipFill>
          <a:blip r:embed="rId2"/>
          <a:stretch/>
        </p:blipFill>
        <p:spPr>
          <a:xfrm>
            <a:off x="6048000" y="3816000"/>
            <a:ext cx="1642320" cy="2428200"/>
          </a:xfrm>
          <a:prstGeom prst="rect">
            <a:avLst/>
          </a:prstGeom>
          <a:ln>
            <a:noFill/>
          </a:ln>
        </p:spPr>
      </p:pic>
      <p:pic>
        <p:nvPicPr>
          <p:cNvPr id="191" name="Picture 6" descr=""/>
          <p:cNvPicPr/>
          <p:nvPr/>
        </p:nvPicPr>
        <p:blipFill>
          <a:blip r:embed="rId3"/>
          <a:stretch/>
        </p:blipFill>
        <p:spPr>
          <a:xfrm>
            <a:off x="4626720" y="5364720"/>
            <a:ext cx="1277280" cy="1115280"/>
          </a:xfrm>
          <a:prstGeom prst="rect">
            <a:avLst/>
          </a:prstGeom>
          <a:ln>
            <a:noFill/>
          </a:ln>
        </p:spPr>
      </p:pic>
      <p:sp>
        <p:nvSpPr>
          <p:cNvPr id="192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8" dur="indefinite" restart="never" nodeType="tmRoot">
          <p:childTnLst>
            <p:seq>
              <p:cTn id="13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3" descr=""/>
          <p:cNvPicPr/>
          <p:nvPr/>
        </p:nvPicPr>
        <p:blipFill>
          <a:blip r:embed="rId1"/>
          <a:stretch/>
        </p:blipFill>
        <p:spPr>
          <a:xfrm>
            <a:off x="0" y="357120"/>
            <a:ext cx="9143280" cy="6500160"/>
          </a:xfrm>
          <a:prstGeom prst="rect">
            <a:avLst/>
          </a:prstGeom>
          <a:ln>
            <a:noFill/>
          </a:ln>
        </p:spPr>
      </p:pic>
      <p:sp>
        <p:nvSpPr>
          <p:cNvPr id="194" name="CustomShape 1"/>
          <p:cNvSpPr/>
          <p:nvPr/>
        </p:nvSpPr>
        <p:spPr>
          <a:xfrm>
            <a:off x="928800" y="71280"/>
            <a:ext cx="79290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6" name="Picture 12" descr=""/>
          <p:cNvPicPr/>
          <p:nvPr/>
        </p:nvPicPr>
        <p:blipFill>
          <a:blip r:embed="rId2"/>
          <a:stretch/>
        </p:blipFill>
        <p:spPr>
          <a:xfrm>
            <a:off x="5643720" y="3625920"/>
            <a:ext cx="1999440" cy="2490480"/>
          </a:xfrm>
          <a:prstGeom prst="rect">
            <a:avLst/>
          </a:prstGeom>
          <a:ln>
            <a:noFill/>
          </a:ln>
        </p:spPr>
      </p:pic>
      <p:pic>
        <p:nvPicPr>
          <p:cNvPr id="197" name="Picture 3" descr=""/>
          <p:cNvPicPr/>
          <p:nvPr/>
        </p:nvPicPr>
        <p:blipFill>
          <a:blip r:embed="rId3"/>
          <a:stretch/>
        </p:blipFill>
        <p:spPr>
          <a:xfrm>
            <a:off x="4357800" y="4929120"/>
            <a:ext cx="1428120" cy="1428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0" dur="indefinite" restart="never" nodeType="tmRoot">
          <p:childTnLst>
            <p:seq>
              <p:cTn id="14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Picture 3" descr=""/>
          <p:cNvPicPr/>
          <p:nvPr/>
        </p:nvPicPr>
        <p:blipFill>
          <a:blip r:embed="rId1"/>
          <a:stretch/>
        </p:blipFill>
        <p:spPr>
          <a:xfrm>
            <a:off x="0" y="357120"/>
            <a:ext cx="9143280" cy="6500160"/>
          </a:xfrm>
          <a:prstGeom prst="rect">
            <a:avLst/>
          </a:prstGeom>
          <a:ln>
            <a:noFill/>
          </a:ln>
        </p:spPr>
      </p:pic>
      <p:sp>
        <p:nvSpPr>
          <p:cNvPr id="199" name="CustomShape 1"/>
          <p:cNvSpPr/>
          <p:nvPr/>
        </p:nvSpPr>
        <p:spPr>
          <a:xfrm>
            <a:off x="928800" y="71280"/>
            <a:ext cx="79290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              </a:t>
            </a: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0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1" name="Picture 9" descr=""/>
          <p:cNvPicPr/>
          <p:nvPr/>
        </p:nvPicPr>
        <p:blipFill>
          <a:blip r:embed="rId2"/>
          <a:stretch/>
        </p:blipFill>
        <p:spPr>
          <a:xfrm>
            <a:off x="1429200" y="4714920"/>
            <a:ext cx="1999440" cy="1999440"/>
          </a:xfrm>
          <a:prstGeom prst="rect">
            <a:avLst/>
          </a:prstGeom>
          <a:ln>
            <a:noFill/>
          </a:ln>
        </p:spPr>
      </p:pic>
      <p:pic>
        <p:nvPicPr>
          <p:cNvPr id="202" name="Picture 8" descr=""/>
          <p:cNvPicPr/>
          <p:nvPr/>
        </p:nvPicPr>
        <p:blipFill>
          <a:blip r:embed="rId3"/>
          <a:stretch/>
        </p:blipFill>
        <p:spPr>
          <a:xfrm>
            <a:off x="3858120" y="5572080"/>
            <a:ext cx="1213560" cy="11041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42" dur="indefinite" restart="never" nodeType="tmRoot">
          <p:childTnLst>
            <p:seq>
              <p:cTn id="143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Picture 2" descr=""/>
          <p:cNvPicPr/>
          <p:nvPr/>
        </p:nvPicPr>
        <p:blipFill>
          <a:blip r:embed="rId1"/>
          <a:stretch/>
        </p:blipFill>
        <p:spPr>
          <a:xfrm>
            <a:off x="0" y="-5040"/>
            <a:ext cx="9136440" cy="6862320"/>
          </a:xfrm>
          <a:prstGeom prst="rect">
            <a:avLst/>
          </a:prstGeom>
          <a:ln>
            <a:noFill/>
          </a:ln>
        </p:spPr>
      </p:pic>
      <p:sp>
        <p:nvSpPr>
          <p:cNvPr id="204" name="CustomShape 1"/>
          <p:cNvSpPr/>
          <p:nvPr/>
        </p:nvSpPr>
        <p:spPr>
          <a:xfrm>
            <a:off x="2071800" y="2428920"/>
            <a:ext cx="68716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004b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МОЛОДЦЫ!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05" name="Picture 3" descr=""/>
          <p:cNvPicPr/>
          <p:nvPr/>
        </p:nvPicPr>
        <p:blipFill>
          <a:blip r:embed="rId2"/>
          <a:stretch/>
        </p:blipFill>
        <p:spPr>
          <a:xfrm>
            <a:off x="214200" y="1857240"/>
            <a:ext cx="2571120" cy="363924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44" dur="indefinite" restart="never" nodeType="tmRoot">
          <p:childTnLst>
            <p:seq>
              <p:cTn id="145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b0f0">
            <a:alpha val="2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Table 1"/>
          <p:cNvGraphicFramePr/>
          <p:nvPr/>
        </p:nvGraphicFramePr>
        <p:xfrm>
          <a:off x="0" y="188640"/>
          <a:ext cx="8964000" cy="7105680"/>
        </p:xfrm>
        <a:graphic>
          <a:graphicData uri="http://schemas.openxmlformats.org/drawingml/2006/table">
            <a:tbl>
              <a:tblPr/>
              <a:tblGrid>
                <a:gridCol w="8964360"/>
              </a:tblGrid>
              <a:tr h="710604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       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Цель: </a:t>
                      </a: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Продолжать знакомить детей с домашними животными и их детенышами.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                 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Задачи: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1.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Воспитывать гуманное отношение к животным.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2.Уточнить представления детей о домашних животных, их внешнем виде, какие голоса они подают, где живут, чем питаются, какую пользу приносят?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3.Развитие речи, мышления, воображения, любознательности, обогащение словарного запаса детей.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4.Побуждать детей обращаться к взрослым с вопросами, суждениями.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Times New Roman"/>
                          <a:ea typeface="Times New Roman"/>
                        </a:rPr>
                        <a:t>5.Создание у детей зрительного образа, вызов эмоционального отклика.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              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  <a:ea typeface="Times New Roman"/>
                        </a:rPr>
                        <a:t> 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00b0f0">
                        <a:alpha val="94000"/>
                      </a:srgbClr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1"/>
          <p:cNvGraphicFramePr/>
          <p:nvPr/>
        </p:nvGraphicFramePr>
        <p:xfrm>
          <a:off x="0" y="188640"/>
          <a:ext cx="9143640" cy="6669000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6669360">
                <a:tc>
                  <a:txBody>
                    <a:bodyPr lIns="68400" rIns="68400"/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Содержание: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1. Где живут домашние животные?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2. Кто чем питается?   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3. Какую пользу приносят человеку?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4. Как голос подает?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</a:t>
                      </a: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5. Назови детенышей.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2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                           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ru-RU" sz="20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 </a:t>
                      </a:r>
                      <a:endParaRPr b="0" lang="ru-RU" sz="20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bacc6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3" descr=""/>
          <p:cNvPicPr/>
          <p:nvPr/>
        </p:nvPicPr>
        <p:blipFill>
          <a:blip r:embed="rId1"/>
          <a:stretch/>
        </p:blipFill>
        <p:spPr>
          <a:xfrm>
            <a:off x="142920" y="571320"/>
            <a:ext cx="8786160" cy="6143040"/>
          </a:xfrm>
          <a:prstGeom prst="rect">
            <a:avLst/>
          </a:prstGeom>
          <a:ln>
            <a:noFill/>
          </a:ln>
        </p:spPr>
      </p:pic>
      <p:sp>
        <p:nvSpPr>
          <p:cNvPr id="88" name="CustomShape 1"/>
          <p:cNvSpPr/>
          <p:nvPr/>
        </p:nvSpPr>
        <p:spPr>
          <a:xfrm>
            <a:off x="357120" y="71280"/>
            <a:ext cx="8300160" cy="128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5400" spc="-1" strike="noStrike" cap="all">
                <a:solidFill>
                  <a:srgbClr val="005e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ДОМАШНИЕ ЖИВОТНЫЕ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Picture 13" descr=""/>
          <p:cNvPicPr/>
          <p:nvPr/>
        </p:nvPicPr>
        <p:blipFill>
          <a:blip r:embed="rId2"/>
          <a:stretch/>
        </p:blipFill>
        <p:spPr>
          <a:xfrm>
            <a:off x="285840" y="4929120"/>
            <a:ext cx="1781640" cy="1428120"/>
          </a:xfrm>
          <a:prstGeom prst="rect">
            <a:avLst/>
          </a:prstGeom>
          <a:ln>
            <a:noFill/>
          </a:ln>
        </p:spPr>
      </p:pic>
      <p:pic>
        <p:nvPicPr>
          <p:cNvPr id="90" name="Picture 3" descr=""/>
          <p:cNvPicPr/>
          <p:nvPr/>
        </p:nvPicPr>
        <p:blipFill>
          <a:blip r:embed="rId3"/>
          <a:stretch/>
        </p:blipFill>
        <p:spPr>
          <a:xfrm>
            <a:off x="1928880" y="4429080"/>
            <a:ext cx="2151720" cy="2142360"/>
          </a:xfrm>
          <a:prstGeom prst="rect">
            <a:avLst/>
          </a:prstGeom>
          <a:ln>
            <a:noFill/>
          </a:ln>
        </p:spPr>
      </p:pic>
      <p:pic>
        <p:nvPicPr>
          <p:cNvPr id="91" name="Picture 2" descr=""/>
          <p:cNvPicPr/>
          <p:nvPr/>
        </p:nvPicPr>
        <p:blipFill>
          <a:blip r:embed="rId4"/>
          <a:stretch/>
        </p:blipFill>
        <p:spPr>
          <a:xfrm>
            <a:off x="3857760" y="5429160"/>
            <a:ext cx="916920" cy="1142280"/>
          </a:xfrm>
          <a:prstGeom prst="rect">
            <a:avLst/>
          </a:prstGeom>
          <a:ln>
            <a:noFill/>
          </a:ln>
        </p:spPr>
      </p:pic>
      <p:pic>
        <p:nvPicPr>
          <p:cNvPr id="92" name="Picture 16" descr=""/>
          <p:cNvPicPr/>
          <p:nvPr/>
        </p:nvPicPr>
        <p:blipFill>
          <a:blip r:embed="rId5"/>
          <a:stretch/>
        </p:blipFill>
        <p:spPr>
          <a:xfrm>
            <a:off x="5843880" y="4000680"/>
            <a:ext cx="1878120" cy="2086920"/>
          </a:xfrm>
          <a:prstGeom prst="rect">
            <a:avLst/>
          </a:prstGeom>
          <a:ln>
            <a:noFill/>
          </a:ln>
        </p:spPr>
      </p:pic>
      <p:pic>
        <p:nvPicPr>
          <p:cNvPr id="93" name="Picture 9" descr=""/>
          <p:cNvPicPr/>
          <p:nvPr/>
        </p:nvPicPr>
        <p:blipFill>
          <a:blip r:embed="rId6"/>
          <a:stretch/>
        </p:blipFill>
        <p:spPr>
          <a:xfrm>
            <a:off x="7215120" y="5357880"/>
            <a:ext cx="1213560" cy="1213560"/>
          </a:xfrm>
          <a:prstGeom prst="rect">
            <a:avLst/>
          </a:prstGeom>
          <a:ln>
            <a:noFill/>
          </a:ln>
        </p:spPr>
      </p:pic>
      <p:pic>
        <p:nvPicPr>
          <p:cNvPr id="94" name="Picture 3" descr=""/>
          <p:cNvPicPr/>
          <p:nvPr/>
        </p:nvPicPr>
        <p:blipFill>
          <a:blip r:embed="rId7"/>
          <a:stretch/>
        </p:blipFill>
        <p:spPr>
          <a:xfrm>
            <a:off x="7429680" y="2928960"/>
            <a:ext cx="1571040" cy="2223720"/>
          </a:xfrm>
          <a:prstGeom prst="rect">
            <a:avLst/>
          </a:prstGeom>
          <a:ln>
            <a:noFill/>
          </a:ln>
        </p:spPr>
      </p:pic>
      <p:pic>
        <p:nvPicPr>
          <p:cNvPr id="95" name="Picture 15" descr=""/>
          <p:cNvPicPr/>
          <p:nvPr/>
        </p:nvPicPr>
        <p:blipFill>
          <a:blip r:embed="rId8"/>
          <a:stretch/>
        </p:blipFill>
        <p:spPr>
          <a:xfrm>
            <a:off x="3071880" y="3071880"/>
            <a:ext cx="1415880" cy="999360"/>
          </a:xfrm>
          <a:prstGeom prst="rect">
            <a:avLst/>
          </a:prstGeom>
          <a:ln>
            <a:noFill/>
          </a:ln>
        </p:spPr>
      </p:pic>
      <p:pic>
        <p:nvPicPr>
          <p:cNvPr id="96" name="Picture 12" descr=""/>
          <p:cNvPicPr/>
          <p:nvPr/>
        </p:nvPicPr>
        <p:blipFill>
          <a:blip r:embed="rId9"/>
          <a:stretch/>
        </p:blipFill>
        <p:spPr>
          <a:xfrm>
            <a:off x="4429080" y="4357800"/>
            <a:ext cx="2285280" cy="2276280"/>
          </a:xfrm>
          <a:prstGeom prst="rect">
            <a:avLst/>
          </a:prstGeom>
          <a:ln>
            <a:noFill/>
          </a:ln>
        </p:spPr>
      </p:pic>
      <p:sp>
        <p:nvSpPr>
          <p:cNvPr id="97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36440" cy="6862320"/>
          </a:xfrm>
          <a:prstGeom prst="rect">
            <a:avLst/>
          </a:prstGeom>
          <a:ln>
            <a:noFill/>
          </a:ln>
        </p:spPr>
      </p:pic>
      <p:sp>
        <p:nvSpPr>
          <p:cNvPr id="99" name="CustomShape 1"/>
          <p:cNvSpPr/>
          <p:nvPr/>
        </p:nvSpPr>
        <p:spPr>
          <a:xfrm>
            <a:off x="428760" y="285840"/>
            <a:ext cx="8228880" cy="999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Где живут домашние животные?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0" name="Рисунок 7" descr=""/>
          <p:cNvPicPr/>
          <p:nvPr/>
        </p:nvPicPr>
        <p:blipFill>
          <a:blip r:embed="rId2"/>
          <a:stretch/>
        </p:blipFill>
        <p:spPr>
          <a:xfrm>
            <a:off x="357120" y="1714320"/>
            <a:ext cx="2499480" cy="1856520"/>
          </a:xfrm>
          <a:prstGeom prst="rect">
            <a:avLst/>
          </a:prstGeom>
          <a:ln w="57240"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1" name="Рисунок 8" descr=""/>
          <p:cNvPicPr/>
          <p:nvPr/>
        </p:nvPicPr>
        <p:blipFill>
          <a:blip r:embed="rId3"/>
          <a:srcRect l="0" t="0" r="0" b="7059"/>
          <a:stretch/>
        </p:blipFill>
        <p:spPr>
          <a:xfrm>
            <a:off x="3286080" y="1714320"/>
            <a:ext cx="2499480" cy="1856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2" name="Рисунок 9" descr=""/>
          <p:cNvPicPr/>
          <p:nvPr/>
        </p:nvPicPr>
        <p:blipFill>
          <a:blip r:embed="rId4"/>
          <a:srcRect l="3909" t="8436" r="3173" b="2252"/>
          <a:stretch/>
        </p:blipFill>
        <p:spPr>
          <a:xfrm>
            <a:off x="6286680" y="1714320"/>
            <a:ext cx="2499480" cy="1856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3" name="Рисунок 10" descr=""/>
          <p:cNvPicPr/>
          <p:nvPr/>
        </p:nvPicPr>
        <p:blipFill>
          <a:blip r:embed="rId5"/>
          <a:stretch/>
        </p:blipFill>
        <p:spPr>
          <a:xfrm>
            <a:off x="357120" y="4214880"/>
            <a:ext cx="2499480" cy="1856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4" name="Рисунок 11" descr=""/>
          <p:cNvPicPr/>
          <p:nvPr/>
        </p:nvPicPr>
        <p:blipFill>
          <a:blip r:embed="rId6"/>
          <a:stretch/>
        </p:blipFill>
        <p:spPr>
          <a:xfrm>
            <a:off x="6286680" y="4214880"/>
            <a:ext cx="2499480" cy="18565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pic>
        <p:nvPicPr>
          <p:cNvPr id="105" name="Picture 3" descr=""/>
          <p:cNvPicPr/>
          <p:nvPr/>
        </p:nvPicPr>
        <p:blipFill>
          <a:blip r:embed="rId7"/>
          <a:stretch/>
        </p:blipFill>
        <p:spPr>
          <a:xfrm>
            <a:off x="3714840" y="4429080"/>
            <a:ext cx="1760760" cy="16423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06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2" descr=""/>
          <p:cNvPicPr/>
          <p:nvPr/>
        </p:nvPicPr>
        <p:blipFill>
          <a:blip r:embed="rId1"/>
          <a:stretch/>
        </p:blipFill>
        <p:spPr>
          <a:xfrm>
            <a:off x="-64440" y="72000"/>
            <a:ext cx="9136440" cy="6862320"/>
          </a:xfrm>
          <a:prstGeom prst="rect">
            <a:avLst/>
          </a:prstGeom>
          <a:ln>
            <a:noFill/>
          </a:ln>
        </p:spPr>
      </p:pic>
      <p:sp>
        <p:nvSpPr>
          <p:cNvPr id="108" name="CustomShape 1"/>
          <p:cNvSpPr/>
          <p:nvPr/>
        </p:nvSpPr>
        <p:spPr>
          <a:xfrm>
            <a:off x="642960" y="274680"/>
            <a:ext cx="8043120" cy="867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Кто чем питается?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9" name="Picture 3" descr=""/>
          <p:cNvPicPr/>
          <p:nvPr/>
        </p:nvPicPr>
        <p:blipFill>
          <a:blip r:embed="rId2"/>
          <a:stretch/>
        </p:blipFill>
        <p:spPr>
          <a:xfrm>
            <a:off x="142920" y="2928960"/>
            <a:ext cx="2151720" cy="2142360"/>
          </a:xfrm>
          <a:prstGeom prst="rect">
            <a:avLst/>
          </a:prstGeom>
          <a:ln>
            <a:noFill/>
          </a:ln>
        </p:spPr>
      </p:pic>
      <p:pic>
        <p:nvPicPr>
          <p:cNvPr id="110" name="Picture 4" descr=""/>
          <p:cNvPicPr/>
          <p:nvPr/>
        </p:nvPicPr>
        <p:blipFill>
          <a:blip r:embed="rId3"/>
          <a:stretch/>
        </p:blipFill>
        <p:spPr>
          <a:xfrm>
            <a:off x="4390920" y="1571760"/>
            <a:ext cx="1017720" cy="570960"/>
          </a:xfrm>
          <a:prstGeom prst="rect">
            <a:avLst/>
          </a:prstGeom>
          <a:ln>
            <a:noFill/>
          </a:ln>
        </p:spPr>
      </p:pic>
      <p:pic>
        <p:nvPicPr>
          <p:cNvPr id="111" name="Picture 12" descr=""/>
          <p:cNvPicPr/>
          <p:nvPr/>
        </p:nvPicPr>
        <p:blipFill>
          <a:blip r:embed="rId4"/>
          <a:stretch/>
        </p:blipFill>
        <p:spPr>
          <a:xfrm>
            <a:off x="2857320" y="5072040"/>
            <a:ext cx="1146240" cy="1428120"/>
          </a:xfrm>
          <a:prstGeom prst="rect">
            <a:avLst/>
          </a:prstGeom>
          <a:ln>
            <a:noFill/>
          </a:ln>
        </p:spPr>
      </p:pic>
      <p:pic>
        <p:nvPicPr>
          <p:cNvPr id="112" name="Picture 5" descr=""/>
          <p:cNvPicPr/>
          <p:nvPr/>
        </p:nvPicPr>
        <p:blipFill>
          <a:blip r:embed="rId5"/>
          <a:stretch/>
        </p:blipFill>
        <p:spPr>
          <a:xfrm>
            <a:off x="2846160" y="1641600"/>
            <a:ext cx="825480" cy="446040"/>
          </a:xfrm>
          <a:prstGeom prst="rect">
            <a:avLst/>
          </a:prstGeom>
          <a:ln>
            <a:noFill/>
          </a:ln>
        </p:spPr>
      </p:pic>
      <p:pic>
        <p:nvPicPr>
          <p:cNvPr id="113" name="Picture 5" descr=""/>
          <p:cNvPicPr/>
          <p:nvPr/>
        </p:nvPicPr>
        <p:blipFill>
          <a:blip r:embed="rId6"/>
          <a:stretch/>
        </p:blipFill>
        <p:spPr>
          <a:xfrm>
            <a:off x="4858200" y="4714920"/>
            <a:ext cx="2163600" cy="1785240"/>
          </a:xfrm>
          <a:prstGeom prst="rect">
            <a:avLst/>
          </a:prstGeom>
          <a:ln>
            <a:noFill/>
          </a:ln>
        </p:spPr>
      </p:pic>
      <p:pic>
        <p:nvPicPr>
          <p:cNvPr id="114" name="Picture 12" descr=""/>
          <p:cNvPicPr/>
          <p:nvPr/>
        </p:nvPicPr>
        <p:blipFill>
          <a:blip r:embed="rId7"/>
          <a:stretch/>
        </p:blipFill>
        <p:spPr>
          <a:xfrm>
            <a:off x="6929280" y="2857320"/>
            <a:ext cx="1928160" cy="1920600"/>
          </a:xfrm>
          <a:prstGeom prst="rect">
            <a:avLst/>
          </a:prstGeom>
          <a:ln>
            <a:noFill/>
          </a:ln>
        </p:spPr>
      </p:pic>
      <p:pic>
        <p:nvPicPr>
          <p:cNvPr id="115" name="Picture 7" descr=""/>
          <p:cNvPicPr/>
          <p:nvPr/>
        </p:nvPicPr>
        <p:blipFill>
          <a:blip r:embed="rId8"/>
          <a:stretch/>
        </p:blipFill>
        <p:spPr>
          <a:xfrm rot="17248800">
            <a:off x="5473440" y="1499400"/>
            <a:ext cx="1374840" cy="651600"/>
          </a:xfrm>
          <a:prstGeom prst="rect">
            <a:avLst/>
          </a:prstGeom>
          <a:ln>
            <a:noFill/>
          </a:ln>
        </p:spPr>
      </p:pic>
      <p:pic>
        <p:nvPicPr>
          <p:cNvPr id="116" name="Picture 11" descr=""/>
          <p:cNvPicPr/>
          <p:nvPr/>
        </p:nvPicPr>
        <p:blipFill>
          <a:blip r:embed="rId9"/>
          <a:stretch/>
        </p:blipFill>
        <p:spPr>
          <a:xfrm>
            <a:off x="3929400" y="3000240"/>
            <a:ext cx="1142280" cy="1487160"/>
          </a:xfrm>
          <a:prstGeom prst="rect">
            <a:avLst/>
          </a:prstGeom>
          <a:ln>
            <a:noFill/>
          </a:ln>
        </p:spPr>
      </p:pic>
      <p:pic>
        <p:nvPicPr>
          <p:cNvPr id="117" name="Рисунок 7" descr=""/>
          <p:cNvPicPr/>
          <p:nvPr/>
        </p:nvPicPr>
        <p:blipFill>
          <a:blip r:embed="rId10"/>
          <a:stretch/>
        </p:blipFill>
        <p:spPr>
          <a:xfrm>
            <a:off x="1500120" y="1214280"/>
            <a:ext cx="1006200" cy="928080"/>
          </a:xfrm>
          <a:prstGeom prst="rect">
            <a:avLst/>
          </a:prstGeom>
          <a:ln>
            <a:noFill/>
          </a:ln>
        </p:spPr>
      </p:pic>
      <p:pic>
        <p:nvPicPr>
          <p:cNvPr id="118" name="Рисунок 17" descr=""/>
          <p:cNvPicPr/>
          <p:nvPr/>
        </p:nvPicPr>
        <p:blipFill>
          <a:blip r:embed="rId11"/>
          <a:stretch/>
        </p:blipFill>
        <p:spPr>
          <a:xfrm>
            <a:off x="214200" y="1214280"/>
            <a:ext cx="1006200" cy="928080"/>
          </a:xfrm>
          <a:prstGeom prst="rect">
            <a:avLst/>
          </a:prstGeom>
          <a:ln>
            <a:noFill/>
          </a:ln>
        </p:spPr>
      </p:pic>
      <p:sp>
        <p:nvSpPr>
          <p:cNvPr id="119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0" name="Picture 2" descr=""/>
          <p:cNvPicPr/>
          <p:nvPr/>
        </p:nvPicPr>
        <p:blipFill>
          <a:blip r:embed="rId12"/>
          <a:stretch/>
        </p:blipFill>
        <p:spPr>
          <a:xfrm>
            <a:off x="6572160" y="1357200"/>
            <a:ext cx="772560" cy="7423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restart="whenNotActive" nodeType="interactiveSeq" fill="hold">
                <p:childTnLst>
                  <p:par>
                    <p:cTn id="13" fill="hold"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path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16" restart="whenNotActive" nodeType="interactiveSeq" fill="hold">
                <p:childTnLst>
                  <p:par>
                    <p:cTn id="17" fill="hold"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fill="hold" presetClass="path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0" restart="whenNotActive" nodeType="interactiveSeq" fill="hold">
                <p:childTnLst>
                  <p:par>
                    <p:cTn id="21" fill="hold"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fill="hold" presetClass="path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4" restart="whenNotActive" nodeType="interactiveSeq" fill="hold">
                <p:childTnLst>
                  <p:par>
                    <p:cTn id="25" fill="hold"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fill="hold" presetClass="path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28" restart="whenNotActive" nodeType="interactiveSeq" fill="hold">
                <p:childTnLst>
                  <p:par>
                    <p:cTn id="29" fill="hold"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fill="hold" presetClass="path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2" restart="whenNotActive" nodeType="interactiveSeq" fill="hold">
                <p:childTnLst>
                  <p:par>
                    <p:cTn id="33" fill="hold"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path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  <p:seq>
              <p:cTn id="3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Picture 2" descr=""/>
          <p:cNvPicPr/>
          <p:nvPr/>
        </p:nvPicPr>
        <p:blipFill>
          <a:blip r:embed="rId1"/>
          <a:stretch/>
        </p:blipFill>
        <p:spPr>
          <a:xfrm>
            <a:off x="4248000" y="2808000"/>
            <a:ext cx="9136440" cy="6862320"/>
          </a:xfrm>
          <a:prstGeom prst="rect">
            <a:avLst/>
          </a:prstGeom>
          <a:ln>
            <a:noFill/>
          </a:ln>
        </p:spPr>
      </p:pic>
      <p:sp>
        <p:nvSpPr>
          <p:cNvPr id="122" name="CustomShape 1"/>
          <p:cNvSpPr/>
          <p:nvPr/>
        </p:nvSpPr>
        <p:spPr>
          <a:xfrm>
            <a:off x="1214280" y="142920"/>
            <a:ext cx="7543080" cy="570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Какую пользу приносят человеку?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3" name="Picture 3" descr=""/>
          <p:cNvPicPr/>
          <p:nvPr/>
        </p:nvPicPr>
        <p:blipFill>
          <a:blip r:embed="rId2"/>
          <a:stretch/>
        </p:blipFill>
        <p:spPr>
          <a:xfrm>
            <a:off x="285840" y="3929040"/>
            <a:ext cx="743040" cy="713520"/>
          </a:xfrm>
          <a:prstGeom prst="rect">
            <a:avLst/>
          </a:prstGeom>
          <a:ln>
            <a:noFill/>
          </a:ln>
        </p:spPr>
      </p:pic>
      <p:pic>
        <p:nvPicPr>
          <p:cNvPr id="124" name="Picture 2" descr=""/>
          <p:cNvPicPr/>
          <p:nvPr/>
        </p:nvPicPr>
        <p:blipFill>
          <a:blip r:embed="rId3"/>
          <a:stretch/>
        </p:blipFill>
        <p:spPr>
          <a:xfrm>
            <a:off x="3000240" y="4714920"/>
            <a:ext cx="642240" cy="642240"/>
          </a:xfrm>
          <a:prstGeom prst="rect">
            <a:avLst/>
          </a:prstGeom>
          <a:ln>
            <a:noFill/>
          </a:ln>
        </p:spPr>
      </p:pic>
      <p:pic>
        <p:nvPicPr>
          <p:cNvPr id="125" name="Рисунок 8" descr=""/>
          <p:cNvPicPr/>
          <p:nvPr/>
        </p:nvPicPr>
        <p:blipFill>
          <a:blip r:embed="rId4"/>
          <a:stretch/>
        </p:blipFill>
        <p:spPr>
          <a:xfrm>
            <a:off x="785880" y="3429000"/>
            <a:ext cx="631800" cy="570960"/>
          </a:xfrm>
          <a:prstGeom prst="rect">
            <a:avLst/>
          </a:prstGeom>
          <a:ln w="9360">
            <a:noFill/>
          </a:ln>
        </p:spPr>
      </p:pic>
      <p:pic>
        <p:nvPicPr>
          <p:cNvPr id="126" name="Рисунок 11" descr=""/>
          <p:cNvPicPr/>
          <p:nvPr/>
        </p:nvPicPr>
        <p:blipFill>
          <a:blip r:embed="rId5"/>
          <a:stretch/>
        </p:blipFill>
        <p:spPr>
          <a:xfrm>
            <a:off x="2786040" y="1214280"/>
            <a:ext cx="713520" cy="928080"/>
          </a:xfrm>
          <a:prstGeom prst="rect">
            <a:avLst/>
          </a:prstGeom>
          <a:ln>
            <a:noFill/>
          </a:ln>
        </p:spPr>
      </p:pic>
      <p:pic>
        <p:nvPicPr>
          <p:cNvPr id="127" name="Picture 7" descr=""/>
          <p:cNvPicPr/>
          <p:nvPr/>
        </p:nvPicPr>
        <p:blipFill>
          <a:blip r:embed="rId6"/>
          <a:stretch/>
        </p:blipFill>
        <p:spPr>
          <a:xfrm>
            <a:off x="3643200" y="4500720"/>
            <a:ext cx="1142280" cy="427680"/>
          </a:xfrm>
          <a:prstGeom prst="rect">
            <a:avLst/>
          </a:prstGeom>
          <a:ln>
            <a:noFill/>
          </a:ln>
        </p:spPr>
      </p:pic>
      <p:pic>
        <p:nvPicPr>
          <p:cNvPr id="128" name="Picture 8" descr=""/>
          <p:cNvPicPr/>
          <p:nvPr/>
        </p:nvPicPr>
        <p:blipFill>
          <a:blip r:embed="rId7"/>
          <a:stretch/>
        </p:blipFill>
        <p:spPr>
          <a:xfrm>
            <a:off x="8001360" y="5000760"/>
            <a:ext cx="904680" cy="492840"/>
          </a:xfrm>
          <a:prstGeom prst="rect">
            <a:avLst/>
          </a:prstGeom>
          <a:ln>
            <a:noFill/>
          </a:ln>
        </p:spPr>
      </p:pic>
      <p:pic>
        <p:nvPicPr>
          <p:cNvPr id="129" name="Picture 10" descr=""/>
          <p:cNvPicPr/>
          <p:nvPr/>
        </p:nvPicPr>
        <p:blipFill>
          <a:blip r:embed="rId8"/>
          <a:stretch/>
        </p:blipFill>
        <p:spPr>
          <a:xfrm>
            <a:off x="571320" y="857160"/>
            <a:ext cx="1785240" cy="1642320"/>
          </a:xfrm>
          <a:prstGeom prst="rect">
            <a:avLst/>
          </a:prstGeom>
          <a:ln>
            <a:noFill/>
          </a:ln>
        </p:spPr>
      </p:pic>
      <p:pic>
        <p:nvPicPr>
          <p:cNvPr id="130" name="Picture 12" descr=""/>
          <p:cNvPicPr/>
          <p:nvPr/>
        </p:nvPicPr>
        <p:blipFill>
          <a:blip r:embed="rId9"/>
          <a:stretch/>
        </p:blipFill>
        <p:spPr>
          <a:xfrm>
            <a:off x="792000" y="1800000"/>
            <a:ext cx="687600" cy="856440"/>
          </a:xfrm>
          <a:prstGeom prst="rect">
            <a:avLst/>
          </a:prstGeom>
          <a:ln>
            <a:noFill/>
          </a:ln>
        </p:spPr>
      </p:pic>
      <p:pic>
        <p:nvPicPr>
          <p:cNvPr id="131" name="Picture 9" descr=""/>
          <p:cNvPicPr/>
          <p:nvPr/>
        </p:nvPicPr>
        <p:blipFill>
          <a:blip r:embed="rId10"/>
          <a:stretch/>
        </p:blipFill>
        <p:spPr>
          <a:xfrm>
            <a:off x="5357880" y="4071960"/>
            <a:ext cx="785160" cy="785160"/>
          </a:xfrm>
          <a:prstGeom prst="rect">
            <a:avLst/>
          </a:prstGeom>
          <a:ln>
            <a:noFill/>
          </a:ln>
        </p:spPr>
      </p:pic>
      <p:pic>
        <p:nvPicPr>
          <p:cNvPr id="132" name="Рисунок 25" descr=""/>
          <p:cNvPicPr/>
          <p:nvPr/>
        </p:nvPicPr>
        <p:blipFill>
          <a:blip r:embed="rId11"/>
          <a:stretch/>
        </p:blipFill>
        <p:spPr>
          <a:xfrm rot="19342800">
            <a:off x="1603800" y="3447000"/>
            <a:ext cx="462960" cy="499320"/>
          </a:xfrm>
          <a:prstGeom prst="rect">
            <a:avLst/>
          </a:prstGeom>
          <a:ln>
            <a:noFill/>
          </a:ln>
          <a:effectLst>
            <a:outerShdw algn="tl" blurRad="292100" dir="2700000" dist="139700" rotWithShape="0">
              <a:srgbClr val="333333">
                <a:alpha val="65000"/>
              </a:srgbClr>
            </a:outerShdw>
          </a:effectLst>
        </p:spPr>
      </p:pic>
      <p:sp>
        <p:nvSpPr>
          <p:cNvPr id="133" name="CustomShape 2"/>
          <p:cNvSpPr/>
          <p:nvPr/>
        </p:nvSpPr>
        <p:spPr>
          <a:xfrm>
            <a:off x="2714760" y="4357800"/>
            <a:ext cx="2285280" cy="22140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4" name="Picture 11" descr=""/>
          <p:cNvPicPr/>
          <p:nvPr/>
        </p:nvPicPr>
        <p:blipFill>
          <a:blip r:embed="rId12"/>
          <a:stretch/>
        </p:blipFill>
        <p:spPr>
          <a:xfrm>
            <a:off x="3643560" y="5357880"/>
            <a:ext cx="712800" cy="928080"/>
          </a:xfrm>
          <a:prstGeom prst="rect">
            <a:avLst/>
          </a:prstGeom>
          <a:ln>
            <a:noFill/>
          </a:ln>
        </p:spPr>
      </p:pic>
      <p:sp>
        <p:nvSpPr>
          <p:cNvPr id="135" name="CustomShape 3"/>
          <p:cNvSpPr/>
          <p:nvPr/>
        </p:nvSpPr>
        <p:spPr>
          <a:xfrm>
            <a:off x="214200" y="785880"/>
            <a:ext cx="2356560" cy="228528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6" name="CustomShape 4"/>
          <p:cNvSpPr/>
          <p:nvPr/>
        </p:nvSpPr>
        <p:spPr>
          <a:xfrm>
            <a:off x="2643120" y="857160"/>
            <a:ext cx="2499480" cy="24282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7" name="Рисунок 31" descr=""/>
          <p:cNvPicPr/>
          <p:nvPr/>
        </p:nvPicPr>
        <p:blipFill>
          <a:blip r:embed="rId13"/>
          <a:stretch/>
        </p:blipFill>
        <p:spPr>
          <a:xfrm>
            <a:off x="3500280" y="928800"/>
            <a:ext cx="631800" cy="570960"/>
          </a:xfrm>
          <a:prstGeom prst="rect">
            <a:avLst/>
          </a:prstGeom>
          <a:ln w="9360">
            <a:noFill/>
          </a:ln>
        </p:spPr>
      </p:pic>
      <p:pic>
        <p:nvPicPr>
          <p:cNvPr id="138" name="Picture 5" descr=""/>
          <p:cNvPicPr/>
          <p:nvPr/>
        </p:nvPicPr>
        <p:blipFill>
          <a:blip r:embed="rId14"/>
          <a:stretch/>
        </p:blipFill>
        <p:spPr>
          <a:xfrm>
            <a:off x="6930000" y="2357280"/>
            <a:ext cx="1213560" cy="1001520"/>
          </a:xfrm>
          <a:prstGeom prst="rect">
            <a:avLst/>
          </a:prstGeom>
          <a:ln>
            <a:noFill/>
          </a:ln>
        </p:spPr>
      </p:pic>
      <p:pic>
        <p:nvPicPr>
          <p:cNvPr id="139" name="Picture 6" descr=""/>
          <p:cNvPicPr/>
          <p:nvPr/>
        </p:nvPicPr>
        <p:blipFill>
          <a:blip r:embed="rId15"/>
          <a:stretch/>
        </p:blipFill>
        <p:spPr>
          <a:xfrm>
            <a:off x="6643800" y="1500120"/>
            <a:ext cx="743040" cy="71352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35" descr=""/>
          <p:cNvPicPr/>
          <p:nvPr/>
        </p:nvPicPr>
        <p:blipFill>
          <a:blip r:embed="rId16"/>
          <a:stretch/>
        </p:blipFill>
        <p:spPr>
          <a:xfrm>
            <a:off x="7429680" y="1285920"/>
            <a:ext cx="642240" cy="570960"/>
          </a:xfrm>
          <a:prstGeom prst="rect">
            <a:avLst/>
          </a:prstGeom>
          <a:ln w="9360">
            <a:noFill/>
          </a:ln>
        </p:spPr>
      </p:pic>
      <p:pic>
        <p:nvPicPr>
          <p:cNvPr id="141" name="Рисунок 36" descr=""/>
          <p:cNvPicPr/>
          <p:nvPr/>
        </p:nvPicPr>
        <p:blipFill>
          <a:blip r:embed="rId17"/>
          <a:stretch/>
        </p:blipFill>
        <p:spPr>
          <a:xfrm>
            <a:off x="8143920" y="1500120"/>
            <a:ext cx="714600" cy="921600"/>
          </a:xfrm>
          <a:prstGeom prst="rect">
            <a:avLst/>
          </a:prstGeom>
          <a:ln>
            <a:noFill/>
          </a:ln>
        </p:spPr>
      </p:pic>
      <p:sp>
        <p:nvSpPr>
          <p:cNvPr id="142" name="CustomShape 5"/>
          <p:cNvSpPr/>
          <p:nvPr/>
        </p:nvSpPr>
        <p:spPr>
          <a:xfrm>
            <a:off x="6500880" y="4286160"/>
            <a:ext cx="2499480" cy="24282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3" name="Рисунок 42" descr=""/>
          <p:cNvPicPr/>
          <p:nvPr/>
        </p:nvPicPr>
        <p:blipFill>
          <a:blip r:embed="rId18"/>
          <a:stretch/>
        </p:blipFill>
        <p:spPr>
          <a:xfrm>
            <a:off x="7286760" y="4429080"/>
            <a:ext cx="659520" cy="704160"/>
          </a:xfrm>
          <a:prstGeom prst="rect">
            <a:avLst/>
          </a:prstGeom>
          <a:ln>
            <a:noFill/>
          </a:ln>
        </p:spPr>
      </p:pic>
      <p:pic>
        <p:nvPicPr>
          <p:cNvPr id="144" name="Picture 12" descr=""/>
          <p:cNvPicPr/>
          <p:nvPr/>
        </p:nvPicPr>
        <p:blipFill>
          <a:blip r:embed="rId19"/>
          <a:stretch/>
        </p:blipFill>
        <p:spPr>
          <a:xfrm>
            <a:off x="7215120" y="5357880"/>
            <a:ext cx="1148040" cy="1143360"/>
          </a:xfrm>
          <a:prstGeom prst="rect">
            <a:avLst/>
          </a:prstGeom>
          <a:ln>
            <a:noFill/>
          </a:ln>
        </p:spPr>
      </p:pic>
      <p:sp>
        <p:nvSpPr>
          <p:cNvPr id="145" name="CustomShape 6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CustomShape 7"/>
          <p:cNvSpPr/>
          <p:nvPr/>
        </p:nvSpPr>
        <p:spPr>
          <a:xfrm>
            <a:off x="285840" y="3286080"/>
            <a:ext cx="2499480" cy="24282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7" name="Picture 3" descr=""/>
          <p:cNvPicPr/>
          <p:nvPr/>
        </p:nvPicPr>
        <p:blipFill>
          <a:blip r:embed="rId20"/>
          <a:stretch/>
        </p:blipFill>
        <p:spPr>
          <a:xfrm>
            <a:off x="1071360" y="4214880"/>
            <a:ext cx="1292400" cy="1286640"/>
          </a:xfrm>
          <a:prstGeom prst="rect">
            <a:avLst/>
          </a:prstGeom>
          <a:ln>
            <a:noFill/>
          </a:ln>
        </p:spPr>
      </p:pic>
      <p:sp>
        <p:nvSpPr>
          <p:cNvPr id="148" name="CustomShape 8"/>
          <p:cNvSpPr/>
          <p:nvPr/>
        </p:nvSpPr>
        <p:spPr>
          <a:xfrm>
            <a:off x="6429240" y="1214280"/>
            <a:ext cx="2499480" cy="24282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9" name="Picture 3" descr=""/>
          <p:cNvPicPr/>
          <p:nvPr/>
        </p:nvPicPr>
        <p:blipFill>
          <a:blip r:embed="rId21"/>
          <a:stretch/>
        </p:blipFill>
        <p:spPr>
          <a:xfrm>
            <a:off x="4858200" y="571320"/>
            <a:ext cx="2018160" cy="2856960"/>
          </a:xfrm>
          <a:prstGeom prst="rect">
            <a:avLst/>
          </a:prstGeom>
          <a:ln>
            <a:noFill/>
          </a:ln>
        </p:spPr>
      </p:pic>
      <p:pic>
        <p:nvPicPr>
          <p:cNvPr id="150" name="Рисунок 38" descr=""/>
          <p:cNvPicPr/>
          <p:nvPr/>
        </p:nvPicPr>
        <p:blipFill>
          <a:blip r:embed="rId22"/>
          <a:stretch/>
        </p:blipFill>
        <p:spPr>
          <a:xfrm>
            <a:off x="5357880" y="3286080"/>
            <a:ext cx="631800" cy="499320"/>
          </a:xfrm>
          <a:prstGeom prst="rect">
            <a:avLst/>
          </a:prstGeom>
          <a:ln w="9360">
            <a:noFill/>
          </a:ln>
        </p:spPr>
      </p:pic>
      <p:pic>
        <p:nvPicPr>
          <p:cNvPr id="151" name="Picture 5" descr=""/>
          <p:cNvPicPr/>
          <p:nvPr/>
        </p:nvPicPr>
        <p:blipFill>
          <a:blip r:embed="rId23"/>
          <a:stretch/>
        </p:blipFill>
        <p:spPr>
          <a:xfrm>
            <a:off x="4572000" y="3429000"/>
            <a:ext cx="785160" cy="431640"/>
          </a:xfrm>
          <a:prstGeom prst="rect">
            <a:avLst/>
          </a:prstGeom>
          <a:ln>
            <a:noFill/>
          </a:ln>
        </p:spPr>
      </p:pic>
      <p:pic>
        <p:nvPicPr>
          <p:cNvPr id="152" name="Picture 7" descr=""/>
          <p:cNvPicPr/>
          <p:nvPr/>
        </p:nvPicPr>
        <p:blipFill>
          <a:blip r:embed="rId24"/>
          <a:stretch/>
        </p:blipFill>
        <p:spPr>
          <a:xfrm>
            <a:off x="6215040" y="3571920"/>
            <a:ext cx="642240" cy="522720"/>
          </a:xfrm>
          <a:prstGeom prst="rect">
            <a:avLst/>
          </a:prstGeom>
          <a:ln>
            <a:noFill/>
          </a:ln>
        </p:spPr>
      </p:pic>
      <p:sp>
        <p:nvSpPr>
          <p:cNvPr id="153" name="CustomShape 9"/>
          <p:cNvSpPr/>
          <p:nvPr/>
        </p:nvSpPr>
        <p:spPr>
          <a:xfrm>
            <a:off x="4500720" y="2786040"/>
            <a:ext cx="2499480" cy="2428200"/>
          </a:xfrm>
          <a:prstGeom prst="ellipse">
            <a:avLst/>
          </a:prstGeom>
          <a:noFill/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4" name="Рисунок 39" descr=""/>
          <p:cNvPicPr/>
          <p:nvPr/>
        </p:nvPicPr>
        <p:blipFill>
          <a:blip r:embed="rId25"/>
          <a:srcRect l="48660" t="16425" r="0" b="13759"/>
          <a:stretch/>
        </p:blipFill>
        <p:spPr>
          <a:xfrm>
            <a:off x="4214880" y="1285920"/>
            <a:ext cx="564480" cy="642240"/>
          </a:xfrm>
          <a:prstGeom prst="rect">
            <a:avLst/>
          </a:prstGeom>
          <a:ln w="9360">
            <a:noFill/>
          </a:ln>
        </p:spPr>
      </p:pic>
      <p:pic>
        <p:nvPicPr>
          <p:cNvPr id="155" name="Picture 13" descr=""/>
          <p:cNvPicPr/>
          <p:nvPr/>
        </p:nvPicPr>
        <p:blipFill>
          <a:blip r:embed="rId26"/>
          <a:stretch/>
        </p:blipFill>
        <p:spPr>
          <a:xfrm>
            <a:off x="3286080" y="2071800"/>
            <a:ext cx="1157040" cy="927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7" dur="indefinite" restart="never" nodeType="tmRoot">
          <p:childTnLst>
            <p:seq>
              <p:cTn id="38" dur="indefinite" nodeType="mainSeq">
                <p:childTnLst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5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9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53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0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64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1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78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2" dur="2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86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500"/>
                            </p:stCondLst>
                            <p:childTnLst>
                              <p:par>
                                <p:cTn id="91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3" dur="2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9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500"/>
                            </p:stCondLst>
                            <p:childTnLst>
                              <p:par>
                                <p:cTn id="99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1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500"/>
                            </p:stCondLst>
                            <p:childTnLst>
                              <p:par>
                                <p:cTn id="106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08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6000"/>
                            </p:stCondLst>
                            <p:childTnLst>
                              <p:par>
                                <p:cTn id="110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2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14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1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nodeType="clickEffect" fill="hold" presetClass="emph" presetID="6">
                                  <p:stCondLst>
                                    <p:cond delay="500"/>
                                  </p:stCond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3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6000"/>
                            </p:stCondLst>
                            <p:childTnLst>
                              <p:par>
                                <p:cTn id="125" nodeType="afterEffect" fill="hold" presetClass="entr" presetID="22" presetSubtype="4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127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2" descr=""/>
          <p:cNvPicPr/>
          <p:nvPr/>
        </p:nvPicPr>
        <p:blipFill>
          <a:blip r:embed="rId1"/>
          <a:stretch/>
        </p:blipFill>
        <p:spPr>
          <a:xfrm>
            <a:off x="0" y="-5040"/>
            <a:ext cx="9136440" cy="6862320"/>
          </a:xfrm>
          <a:prstGeom prst="rect">
            <a:avLst/>
          </a:prstGeom>
          <a:ln>
            <a:noFill/>
          </a:ln>
        </p:spPr>
      </p:pic>
      <p:sp>
        <p:nvSpPr>
          <p:cNvPr id="157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Кто как голос подаёт?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58" name="Picture 2" descr=""/>
          <p:cNvPicPr/>
          <p:nvPr/>
        </p:nvPicPr>
        <p:blipFill>
          <a:blip r:embed="rId2"/>
          <a:stretch/>
        </p:blipFill>
        <p:spPr>
          <a:xfrm>
            <a:off x="2928960" y="1214280"/>
            <a:ext cx="1142280" cy="1142280"/>
          </a:xfrm>
          <a:prstGeom prst="rect">
            <a:avLst/>
          </a:prstGeom>
          <a:ln>
            <a:noFill/>
          </a:ln>
        </p:spPr>
      </p:pic>
      <p:pic>
        <p:nvPicPr>
          <p:cNvPr id="159" name="Рисунок 6" descr=""/>
          <p:cNvPicPr/>
          <p:nvPr/>
        </p:nvPicPr>
        <p:blipFill>
          <a:blip r:embed="rId3"/>
          <a:stretch/>
        </p:blipFill>
        <p:spPr>
          <a:xfrm>
            <a:off x="4500720" y="1071720"/>
            <a:ext cx="1342440" cy="1393200"/>
          </a:xfrm>
          <a:prstGeom prst="rect">
            <a:avLst/>
          </a:prstGeom>
          <a:ln>
            <a:noFill/>
          </a:ln>
        </p:spPr>
      </p:pic>
      <p:pic>
        <p:nvPicPr>
          <p:cNvPr id="160" name="Picture 3" descr=""/>
          <p:cNvPicPr/>
          <p:nvPr/>
        </p:nvPicPr>
        <p:blipFill>
          <a:blip r:embed="rId4"/>
          <a:stretch/>
        </p:blipFill>
        <p:spPr>
          <a:xfrm>
            <a:off x="428760" y="2571840"/>
            <a:ext cx="2295000" cy="2285280"/>
          </a:xfrm>
          <a:prstGeom prst="rect">
            <a:avLst/>
          </a:prstGeom>
          <a:ln>
            <a:noFill/>
          </a:ln>
        </p:spPr>
      </p:pic>
      <p:pic>
        <p:nvPicPr>
          <p:cNvPr id="161" name="Picture 5" descr=""/>
          <p:cNvPicPr/>
          <p:nvPr/>
        </p:nvPicPr>
        <p:blipFill>
          <a:blip r:embed="rId5"/>
          <a:stretch/>
        </p:blipFill>
        <p:spPr>
          <a:xfrm>
            <a:off x="3072240" y="2857320"/>
            <a:ext cx="2250000" cy="1856520"/>
          </a:xfrm>
          <a:prstGeom prst="rect">
            <a:avLst/>
          </a:prstGeom>
          <a:ln>
            <a:noFill/>
          </a:ln>
        </p:spPr>
      </p:pic>
      <p:pic>
        <p:nvPicPr>
          <p:cNvPr id="162" name="Picture 2" descr=""/>
          <p:cNvPicPr/>
          <p:nvPr/>
        </p:nvPicPr>
        <p:blipFill>
          <a:blip r:embed="rId6"/>
          <a:stretch/>
        </p:blipFill>
        <p:spPr>
          <a:xfrm>
            <a:off x="6215400" y="2786040"/>
            <a:ext cx="1499400" cy="1532880"/>
          </a:xfrm>
          <a:prstGeom prst="rect">
            <a:avLst/>
          </a:prstGeom>
          <a:ln>
            <a:noFill/>
          </a:ln>
        </p:spPr>
      </p:pic>
      <p:pic>
        <p:nvPicPr>
          <p:cNvPr id="163" name="Picture 11" descr=""/>
          <p:cNvPicPr/>
          <p:nvPr/>
        </p:nvPicPr>
        <p:blipFill>
          <a:blip r:embed="rId7"/>
          <a:stretch/>
        </p:blipFill>
        <p:spPr>
          <a:xfrm>
            <a:off x="1000080" y="4929120"/>
            <a:ext cx="1142280" cy="1487160"/>
          </a:xfrm>
          <a:prstGeom prst="rect">
            <a:avLst/>
          </a:prstGeom>
          <a:ln>
            <a:noFill/>
          </a:ln>
        </p:spPr>
      </p:pic>
      <p:pic>
        <p:nvPicPr>
          <p:cNvPr id="164" name="Picture 12" descr=""/>
          <p:cNvPicPr/>
          <p:nvPr/>
        </p:nvPicPr>
        <p:blipFill>
          <a:blip r:embed="rId8"/>
          <a:stretch/>
        </p:blipFill>
        <p:spPr>
          <a:xfrm>
            <a:off x="6500880" y="4357800"/>
            <a:ext cx="2071440" cy="2063160"/>
          </a:xfrm>
          <a:prstGeom prst="rect">
            <a:avLst/>
          </a:prstGeom>
          <a:ln>
            <a:noFill/>
          </a:ln>
        </p:spPr>
      </p:pic>
      <p:pic>
        <p:nvPicPr>
          <p:cNvPr id="165" name="Picture 9" descr=""/>
          <p:cNvPicPr/>
          <p:nvPr/>
        </p:nvPicPr>
        <p:blipFill>
          <a:blip r:embed="rId9"/>
          <a:stretch/>
        </p:blipFill>
        <p:spPr>
          <a:xfrm>
            <a:off x="4714920" y="5143680"/>
            <a:ext cx="1213560" cy="1213560"/>
          </a:xfrm>
          <a:prstGeom prst="rect">
            <a:avLst/>
          </a:prstGeom>
          <a:ln>
            <a:noFill/>
          </a:ln>
        </p:spPr>
      </p:pic>
      <p:pic>
        <p:nvPicPr>
          <p:cNvPr id="166" name="Picture 12" descr=""/>
          <p:cNvPicPr/>
          <p:nvPr/>
        </p:nvPicPr>
        <p:blipFill>
          <a:blip r:embed="rId10"/>
          <a:stretch/>
        </p:blipFill>
        <p:spPr>
          <a:xfrm>
            <a:off x="2857320" y="4929120"/>
            <a:ext cx="1203840" cy="1499400"/>
          </a:xfrm>
          <a:prstGeom prst="rect">
            <a:avLst/>
          </a:prstGeom>
          <a:ln>
            <a:noFill/>
          </a:ln>
        </p:spPr>
      </p:pic>
      <p:sp>
        <p:nvSpPr>
          <p:cNvPr id="167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28" dur="indefinite" restart="never" nodeType="tmRoot">
          <p:childTnLst>
            <p:seq>
              <p:cTn id="12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Picture 2" descr=""/>
          <p:cNvPicPr/>
          <p:nvPr/>
        </p:nvPicPr>
        <p:blipFill>
          <a:blip r:embed="rId1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69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0066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Назови семью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70" name="Picture 3" descr=""/>
          <p:cNvPicPr/>
          <p:nvPr/>
        </p:nvPicPr>
        <p:blipFill>
          <a:blip r:embed="rId2"/>
          <a:stretch/>
        </p:blipFill>
        <p:spPr>
          <a:xfrm>
            <a:off x="950040" y="2592000"/>
            <a:ext cx="3153960" cy="3140280"/>
          </a:xfrm>
          <a:prstGeom prst="rect">
            <a:avLst/>
          </a:prstGeom>
          <a:ln>
            <a:noFill/>
          </a:ln>
        </p:spPr>
      </p:pic>
      <p:pic>
        <p:nvPicPr>
          <p:cNvPr id="171" name="Picture 2" descr=""/>
          <p:cNvPicPr/>
          <p:nvPr/>
        </p:nvPicPr>
        <p:blipFill>
          <a:blip r:embed="rId3"/>
          <a:stretch/>
        </p:blipFill>
        <p:spPr>
          <a:xfrm>
            <a:off x="4572000" y="4500720"/>
            <a:ext cx="1213560" cy="1441080"/>
          </a:xfrm>
          <a:prstGeom prst="rect">
            <a:avLst/>
          </a:prstGeom>
          <a:ln>
            <a:noFill/>
          </a:ln>
        </p:spPr>
      </p:pic>
      <p:sp>
        <p:nvSpPr>
          <p:cNvPr id="172" name="CustomShape 2"/>
          <p:cNvSpPr/>
          <p:nvPr/>
        </p:nvSpPr>
        <p:spPr>
          <a:xfrm>
            <a:off x="142920" y="142920"/>
            <a:ext cx="8857440" cy="6571440"/>
          </a:xfrm>
          <a:prstGeom prst="rect">
            <a:avLst/>
          </a:prstGeom>
          <a:noFill/>
          <a:ln w="76320">
            <a:solidFill>
              <a:srgbClr val="008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iming>
    <p:tnLst>
      <p:par>
        <p:cTn id="130" dur="indefinite" restart="never" nodeType="tmRoot">
          <p:childTnLst>
            <p:seq>
              <p:cTn id="131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978</TotalTime>
  <Application>LibreOffice/5.3.6.1$Linux_X86_64 LibreOffice_project/30$Build-1</Application>
  <Words>242</Words>
  <Paragraphs>57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ru-RU</dc:language>
  <cp:lastModifiedBy/>
  <dcterms:modified xsi:type="dcterms:W3CDTF">2019-11-18T15:19:33Z</dcterms:modified>
  <cp:revision>97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1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21</vt:i4>
  </property>
</Properties>
</file>