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2" r:id="rId6"/>
    <p:sldId id="264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508E66-95A8-4D41-AA1F-179C85E0364F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3D49100-AFBC-478B-B6D8-2FB4E27AFC73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DB170107-C564-469D-99D4-257027B76D88}" type="sibTrans" cxnId="{F800D9CF-7FC3-4F03-BBA3-98C0ACDC2885}">
      <dgm:prSet/>
      <dgm:spPr/>
      <dgm:t>
        <a:bodyPr/>
        <a:lstStyle/>
        <a:p>
          <a:endParaRPr lang="ru-RU"/>
        </a:p>
      </dgm:t>
    </dgm:pt>
    <dgm:pt modelId="{C4297075-AB86-4006-A9D2-ED3337655D40}" type="parTrans" cxnId="{F800D9CF-7FC3-4F03-BBA3-98C0ACDC2885}">
      <dgm:prSet/>
      <dgm:spPr/>
      <dgm:t>
        <a:bodyPr/>
        <a:lstStyle/>
        <a:p>
          <a:endParaRPr lang="ru-RU"/>
        </a:p>
      </dgm:t>
    </dgm:pt>
    <dgm:pt modelId="{0211803A-437F-4FB9-BE23-191846A5985C}">
      <dgm:prSet phldrT="[Текст]"/>
      <dgm:spPr/>
      <dgm:t>
        <a:bodyPr/>
        <a:lstStyle/>
        <a:p>
          <a:r>
            <a:rPr lang="ru-RU" dirty="0" smtClean="0"/>
            <a:t>Воспитатели</a:t>
          </a:r>
          <a:endParaRPr lang="ru-RU" dirty="0"/>
        </a:p>
      </dgm:t>
    </dgm:pt>
    <dgm:pt modelId="{5F957DFE-3589-41DC-990F-4C689DE9B5F6}" type="sibTrans" cxnId="{01F37D22-B1CD-4C9D-9C7C-0967314DADB5}">
      <dgm:prSet/>
      <dgm:spPr/>
      <dgm:t>
        <a:bodyPr/>
        <a:lstStyle/>
        <a:p>
          <a:endParaRPr lang="ru-RU"/>
        </a:p>
      </dgm:t>
    </dgm:pt>
    <dgm:pt modelId="{3150C827-4034-4437-BB1B-8819757929F2}" type="parTrans" cxnId="{01F37D22-B1CD-4C9D-9C7C-0967314DADB5}">
      <dgm:prSet/>
      <dgm:spPr/>
      <dgm:t>
        <a:bodyPr/>
        <a:lstStyle/>
        <a:p>
          <a:endParaRPr lang="ru-RU"/>
        </a:p>
      </dgm:t>
    </dgm:pt>
    <dgm:pt modelId="{CBE85331-951C-44BC-A470-2B1C95EAD975}">
      <dgm:prSet phldrT="[Текст]"/>
      <dgm:spPr/>
      <dgm:t>
        <a:bodyPr/>
        <a:lstStyle/>
        <a:p>
          <a:r>
            <a:rPr lang="ru-RU" dirty="0" smtClean="0"/>
            <a:t>Дефектолог</a:t>
          </a:r>
          <a:endParaRPr lang="ru-RU" dirty="0"/>
        </a:p>
      </dgm:t>
    </dgm:pt>
    <dgm:pt modelId="{8F9BA5C2-16D2-4EFA-A04F-AE6F0ABF6FBF}" type="sibTrans" cxnId="{0AC03E95-6A9B-4FED-8077-5F37F07C5827}">
      <dgm:prSet/>
      <dgm:spPr/>
      <dgm:t>
        <a:bodyPr/>
        <a:lstStyle/>
        <a:p>
          <a:endParaRPr lang="ru-RU"/>
        </a:p>
      </dgm:t>
    </dgm:pt>
    <dgm:pt modelId="{A4696517-4E7A-405A-AEE8-9FD804CEB476}" type="parTrans" cxnId="{0AC03E95-6A9B-4FED-8077-5F37F07C5827}">
      <dgm:prSet/>
      <dgm:spPr/>
      <dgm:t>
        <a:bodyPr/>
        <a:lstStyle/>
        <a:p>
          <a:endParaRPr lang="ru-RU"/>
        </a:p>
      </dgm:t>
    </dgm:pt>
    <dgm:pt modelId="{FBBAB492-B7C4-4F50-80C5-EDDBDC532730}" type="pres">
      <dgm:prSet presAssocID="{33508E66-95A8-4D41-AA1F-179C85E036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2F392-3FAB-4BC0-9437-AA6458ED950B}" type="pres">
      <dgm:prSet presAssocID="{CBE85331-951C-44BC-A470-2B1C95EAD97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96921-1E0C-465D-8422-6E6330A51744}" type="pres">
      <dgm:prSet presAssocID="{8F9BA5C2-16D2-4EFA-A04F-AE6F0ABF6FBF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ED03CF9-8D78-4778-80AC-BA807116AC75}" type="pres">
      <dgm:prSet presAssocID="{8F9BA5C2-16D2-4EFA-A04F-AE6F0ABF6FBF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712964C-1DC7-485A-B71E-3776B4099268}" type="pres">
      <dgm:prSet presAssocID="{0211803A-437F-4FB9-BE23-191846A598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64432-9C5D-4099-BCFE-4EE47FB1306D}" type="pres">
      <dgm:prSet presAssocID="{5F957DFE-3589-41DC-990F-4C689DE9B5F6}" presName="sibTrans" presStyleLbl="sibTrans2D1" presStyleIdx="1" presStyleCnt="3"/>
      <dgm:spPr/>
      <dgm:t>
        <a:bodyPr/>
        <a:lstStyle/>
        <a:p>
          <a:endParaRPr lang="ru-RU"/>
        </a:p>
      </dgm:t>
    </dgm:pt>
    <dgm:pt modelId="{0AE0501B-FA71-4732-AF7A-89D205F988E8}" type="pres">
      <dgm:prSet presAssocID="{5F957DFE-3589-41DC-990F-4C689DE9B5F6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87BA09FA-FDDB-4304-884A-17801ADCB90D}" type="pres">
      <dgm:prSet presAssocID="{33D49100-AFBC-478B-B6D8-2FB4E27AFC7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FFCE2-BA4B-46A4-9129-E2060BAB1EF3}" type="pres">
      <dgm:prSet presAssocID="{DB170107-C564-469D-99D4-257027B76D88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6609919-7812-475C-BD1A-090739447182}" type="pres">
      <dgm:prSet presAssocID="{DB170107-C564-469D-99D4-257027B76D8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1F37D22-B1CD-4C9D-9C7C-0967314DADB5}" srcId="{33508E66-95A8-4D41-AA1F-179C85E0364F}" destId="{0211803A-437F-4FB9-BE23-191846A5985C}" srcOrd="1" destOrd="0" parTransId="{3150C827-4034-4437-BB1B-8819757929F2}" sibTransId="{5F957DFE-3589-41DC-990F-4C689DE9B5F6}"/>
    <dgm:cxn modelId="{D6603777-0BC1-4C73-A25B-8C9A465DD05E}" type="presOf" srcId="{5F957DFE-3589-41DC-990F-4C689DE9B5F6}" destId="{E1B64432-9C5D-4099-BCFE-4EE47FB1306D}" srcOrd="0" destOrd="0" presId="urn:microsoft.com/office/officeart/2005/8/layout/cycle7"/>
    <dgm:cxn modelId="{D30879C8-5DF8-4FF9-8BA7-519CFC17D276}" type="presOf" srcId="{33D49100-AFBC-478B-B6D8-2FB4E27AFC73}" destId="{87BA09FA-FDDB-4304-884A-17801ADCB90D}" srcOrd="0" destOrd="0" presId="urn:microsoft.com/office/officeart/2005/8/layout/cycle7"/>
    <dgm:cxn modelId="{F0CA7E1B-9726-4181-83D4-1CE602CB789F}" type="presOf" srcId="{5F957DFE-3589-41DC-990F-4C689DE9B5F6}" destId="{0AE0501B-FA71-4732-AF7A-89D205F988E8}" srcOrd="1" destOrd="0" presId="urn:microsoft.com/office/officeart/2005/8/layout/cycle7"/>
    <dgm:cxn modelId="{F800D9CF-7FC3-4F03-BBA3-98C0ACDC2885}" srcId="{33508E66-95A8-4D41-AA1F-179C85E0364F}" destId="{33D49100-AFBC-478B-B6D8-2FB4E27AFC73}" srcOrd="2" destOrd="0" parTransId="{C4297075-AB86-4006-A9D2-ED3337655D40}" sibTransId="{DB170107-C564-469D-99D4-257027B76D88}"/>
    <dgm:cxn modelId="{0AC03E95-6A9B-4FED-8077-5F37F07C5827}" srcId="{33508E66-95A8-4D41-AA1F-179C85E0364F}" destId="{CBE85331-951C-44BC-A470-2B1C95EAD975}" srcOrd="0" destOrd="0" parTransId="{A4696517-4E7A-405A-AEE8-9FD804CEB476}" sibTransId="{8F9BA5C2-16D2-4EFA-A04F-AE6F0ABF6FBF}"/>
    <dgm:cxn modelId="{AA8E52DE-A642-4258-94E9-EC65A70BBB77}" type="presOf" srcId="{DB170107-C564-469D-99D4-257027B76D88}" destId="{0CAFFCE2-BA4B-46A4-9129-E2060BAB1EF3}" srcOrd="0" destOrd="0" presId="urn:microsoft.com/office/officeart/2005/8/layout/cycle7"/>
    <dgm:cxn modelId="{9A1562C8-0D26-4DE9-B43A-1E88C809AECC}" type="presOf" srcId="{8F9BA5C2-16D2-4EFA-A04F-AE6F0ABF6FBF}" destId="{4ED03CF9-8D78-4778-80AC-BA807116AC75}" srcOrd="1" destOrd="0" presId="urn:microsoft.com/office/officeart/2005/8/layout/cycle7"/>
    <dgm:cxn modelId="{FDED11C7-0304-415E-8E47-BDAEBE4D52BC}" type="presOf" srcId="{33508E66-95A8-4D41-AA1F-179C85E0364F}" destId="{FBBAB492-B7C4-4F50-80C5-EDDBDC532730}" srcOrd="0" destOrd="0" presId="urn:microsoft.com/office/officeart/2005/8/layout/cycle7"/>
    <dgm:cxn modelId="{82DFEF26-1EA0-4805-A596-ABC349A39042}" type="presOf" srcId="{8F9BA5C2-16D2-4EFA-A04F-AE6F0ABF6FBF}" destId="{25796921-1E0C-465D-8422-6E6330A51744}" srcOrd="0" destOrd="0" presId="urn:microsoft.com/office/officeart/2005/8/layout/cycle7"/>
    <dgm:cxn modelId="{33F177D2-38AD-4368-B272-D8E619BA9564}" type="presOf" srcId="{CBE85331-951C-44BC-A470-2B1C95EAD975}" destId="{B602F392-3FAB-4BC0-9437-AA6458ED950B}" srcOrd="0" destOrd="0" presId="urn:microsoft.com/office/officeart/2005/8/layout/cycle7"/>
    <dgm:cxn modelId="{85A73D22-DBF3-4314-8380-85A172E4EB51}" type="presOf" srcId="{DB170107-C564-469D-99D4-257027B76D88}" destId="{A6609919-7812-475C-BD1A-090739447182}" srcOrd="1" destOrd="0" presId="urn:microsoft.com/office/officeart/2005/8/layout/cycle7"/>
    <dgm:cxn modelId="{96214D43-8E42-4F81-A90D-6C077747F858}" type="presOf" srcId="{0211803A-437F-4FB9-BE23-191846A5985C}" destId="{8712964C-1DC7-485A-B71E-3776B4099268}" srcOrd="0" destOrd="0" presId="urn:microsoft.com/office/officeart/2005/8/layout/cycle7"/>
    <dgm:cxn modelId="{01D8B656-185C-4A64-92D8-6B7F0DE452E2}" type="presParOf" srcId="{FBBAB492-B7C4-4F50-80C5-EDDBDC532730}" destId="{B602F392-3FAB-4BC0-9437-AA6458ED950B}" srcOrd="0" destOrd="0" presId="urn:microsoft.com/office/officeart/2005/8/layout/cycle7"/>
    <dgm:cxn modelId="{79E41BD5-F4F7-4CA8-B926-EE146E6E14D4}" type="presParOf" srcId="{FBBAB492-B7C4-4F50-80C5-EDDBDC532730}" destId="{25796921-1E0C-465D-8422-6E6330A51744}" srcOrd="1" destOrd="0" presId="urn:microsoft.com/office/officeart/2005/8/layout/cycle7"/>
    <dgm:cxn modelId="{67F347B1-F8A1-4CC1-BBE3-35ECCEB10183}" type="presParOf" srcId="{25796921-1E0C-465D-8422-6E6330A51744}" destId="{4ED03CF9-8D78-4778-80AC-BA807116AC75}" srcOrd="0" destOrd="0" presId="urn:microsoft.com/office/officeart/2005/8/layout/cycle7"/>
    <dgm:cxn modelId="{967BD3BB-7B9A-4DCB-A7B8-4023B6A779CB}" type="presParOf" srcId="{FBBAB492-B7C4-4F50-80C5-EDDBDC532730}" destId="{8712964C-1DC7-485A-B71E-3776B4099268}" srcOrd="2" destOrd="0" presId="urn:microsoft.com/office/officeart/2005/8/layout/cycle7"/>
    <dgm:cxn modelId="{E9C6AA8A-171F-4F56-89B5-645A926D81BD}" type="presParOf" srcId="{FBBAB492-B7C4-4F50-80C5-EDDBDC532730}" destId="{E1B64432-9C5D-4099-BCFE-4EE47FB1306D}" srcOrd="3" destOrd="0" presId="urn:microsoft.com/office/officeart/2005/8/layout/cycle7"/>
    <dgm:cxn modelId="{9E8A35DA-44F9-4FFC-83AE-0B64BA54D516}" type="presParOf" srcId="{E1B64432-9C5D-4099-BCFE-4EE47FB1306D}" destId="{0AE0501B-FA71-4732-AF7A-89D205F988E8}" srcOrd="0" destOrd="0" presId="urn:microsoft.com/office/officeart/2005/8/layout/cycle7"/>
    <dgm:cxn modelId="{5E445B23-02BB-4119-AB6B-28EA9323AD01}" type="presParOf" srcId="{FBBAB492-B7C4-4F50-80C5-EDDBDC532730}" destId="{87BA09FA-FDDB-4304-884A-17801ADCB90D}" srcOrd="4" destOrd="0" presId="urn:microsoft.com/office/officeart/2005/8/layout/cycle7"/>
    <dgm:cxn modelId="{3830635F-1C0B-4862-A7B4-A521AFB200DD}" type="presParOf" srcId="{FBBAB492-B7C4-4F50-80C5-EDDBDC532730}" destId="{0CAFFCE2-BA4B-46A4-9129-E2060BAB1EF3}" srcOrd="5" destOrd="0" presId="urn:microsoft.com/office/officeart/2005/8/layout/cycle7"/>
    <dgm:cxn modelId="{9AAADE48-5D93-4728-BF8A-6BDF71B363A9}" type="presParOf" srcId="{0CAFFCE2-BA4B-46A4-9129-E2060BAB1EF3}" destId="{A6609919-7812-475C-BD1A-09073944718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BBEB37-0B56-48F4-998D-6D0117D34F5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75B0240-61B4-424C-848E-7735E8E4935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Мастер - классы</a:t>
          </a:r>
          <a:endParaRPr lang="ru-RU" sz="2400" dirty="0">
            <a:solidFill>
              <a:schemeClr val="tx1"/>
            </a:solidFill>
          </a:endParaRPr>
        </a:p>
      </dgm:t>
    </dgm:pt>
    <dgm:pt modelId="{6D798C3B-491A-4D8F-90D9-5C1EC78F8204}" type="parTrans" cxnId="{D873FDC5-E6EC-45A6-B74A-F389DA8867E8}">
      <dgm:prSet/>
      <dgm:spPr/>
      <dgm:t>
        <a:bodyPr/>
        <a:lstStyle/>
        <a:p>
          <a:endParaRPr lang="ru-RU"/>
        </a:p>
      </dgm:t>
    </dgm:pt>
    <dgm:pt modelId="{734DA15B-CEFE-4A90-A4A9-E5AAC9E2EA0A}" type="sibTrans" cxnId="{D873FDC5-E6EC-45A6-B74A-F389DA8867E8}">
      <dgm:prSet/>
      <dgm:spPr/>
      <dgm:t>
        <a:bodyPr/>
        <a:lstStyle/>
        <a:p>
          <a:endParaRPr lang="ru-RU"/>
        </a:p>
      </dgm:t>
    </dgm:pt>
    <dgm:pt modelId="{0A887A74-C6B1-4BD2-8DFE-1419658E239C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Индивидуальные консультации</a:t>
          </a:r>
          <a:endParaRPr lang="ru-RU" sz="2400" dirty="0">
            <a:solidFill>
              <a:schemeClr val="tx1"/>
            </a:solidFill>
          </a:endParaRPr>
        </a:p>
      </dgm:t>
    </dgm:pt>
    <dgm:pt modelId="{1C549EF4-5838-4B5B-A937-F58323D6C15D}" type="parTrans" cxnId="{68ADFC4D-E0D4-41FA-8072-1541EB44364C}">
      <dgm:prSet/>
      <dgm:spPr/>
      <dgm:t>
        <a:bodyPr/>
        <a:lstStyle/>
        <a:p>
          <a:endParaRPr lang="ru-RU"/>
        </a:p>
      </dgm:t>
    </dgm:pt>
    <dgm:pt modelId="{A347F969-DFDF-479B-BB37-F6C4E6D7ABE3}" type="sibTrans" cxnId="{68ADFC4D-E0D4-41FA-8072-1541EB44364C}">
      <dgm:prSet/>
      <dgm:spPr/>
      <dgm:t>
        <a:bodyPr/>
        <a:lstStyle/>
        <a:p>
          <a:endParaRPr lang="ru-RU"/>
        </a:p>
      </dgm:t>
    </dgm:pt>
    <dgm:pt modelId="{38BFD415-6F63-4545-8053-D51506CEEF8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Методические рекомендации</a:t>
          </a:r>
          <a:endParaRPr lang="ru-RU" sz="2400" dirty="0">
            <a:solidFill>
              <a:schemeClr val="tx1"/>
            </a:solidFill>
          </a:endParaRPr>
        </a:p>
      </dgm:t>
    </dgm:pt>
    <dgm:pt modelId="{1A9A83A8-D9F7-4FEB-83F3-B19E89C2FE6F}" type="parTrans" cxnId="{FAEDB0A7-EC53-4D30-8F68-D700F97114DE}">
      <dgm:prSet/>
      <dgm:spPr/>
      <dgm:t>
        <a:bodyPr/>
        <a:lstStyle/>
        <a:p>
          <a:endParaRPr lang="ru-RU"/>
        </a:p>
      </dgm:t>
    </dgm:pt>
    <dgm:pt modelId="{9D24844E-E3C9-4EC9-8894-EBA03062C058}" type="sibTrans" cxnId="{FAEDB0A7-EC53-4D30-8F68-D700F97114DE}">
      <dgm:prSet/>
      <dgm:spPr/>
      <dgm:t>
        <a:bodyPr/>
        <a:lstStyle/>
        <a:p>
          <a:endParaRPr lang="ru-RU"/>
        </a:p>
      </dgm:t>
    </dgm:pt>
    <dgm:pt modelId="{073CADB9-D36F-4866-911E-59BAB2BE5DA8}" type="pres">
      <dgm:prSet presAssocID="{5CBBEB37-0B56-48F4-998D-6D0117D34F51}" presName="linear" presStyleCnt="0">
        <dgm:presLayoutVars>
          <dgm:dir/>
          <dgm:animLvl val="lvl"/>
          <dgm:resizeHandles val="exact"/>
        </dgm:presLayoutVars>
      </dgm:prSet>
      <dgm:spPr/>
    </dgm:pt>
    <dgm:pt modelId="{DDF0C795-5695-4E4A-8619-AFD758EF58D1}" type="pres">
      <dgm:prSet presAssocID="{675B0240-61B4-424C-848E-7735E8E49352}" presName="parentLin" presStyleCnt="0"/>
      <dgm:spPr/>
    </dgm:pt>
    <dgm:pt modelId="{218150D7-3A69-40F2-B101-E4ADDBB10A83}" type="pres">
      <dgm:prSet presAssocID="{675B0240-61B4-424C-848E-7735E8E49352}" presName="parentLeftMargin" presStyleLbl="node1" presStyleIdx="0" presStyleCnt="3"/>
      <dgm:spPr/>
    </dgm:pt>
    <dgm:pt modelId="{8F2C2B0C-45CA-4888-A1BA-0ADA5B55156D}" type="pres">
      <dgm:prSet presAssocID="{675B0240-61B4-424C-848E-7735E8E4935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DBF23D5-E296-4F5A-8280-0BD290579B19}" type="pres">
      <dgm:prSet presAssocID="{675B0240-61B4-424C-848E-7735E8E49352}" presName="negativeSpace" presStyleCnt="0"/>
      <dgm:spPr/>
    </dgm:pt>
    <dgm:pt modelId="{928F8C6D-FA93-44D2-91AE-C5A8F8EB8F9D}" type="pres">
      <dgm:prSet presAssocID="{675B0240-61B4-424C-848E-7735E8E49352}" presName="childText" presStyleLbl="conFgAcc1" presStyleIdx="0" presStyleCnt="3">
        <dgm:presLayoutVars>
          <dgm:bulletEnabled val="1"/>
        </dgm:presLayoutVars>
      </dgm:prSet>
      <dgm:spPr/>
    </dgm:pt>
    <dgm:pt modelId="{0EFB4896-71FE-4C40-B900-AF23AD4ACA47}" type="pres">
      <dgm:prSet presAssocID="{734DA15B-CEFE-4A90-A4A9-E5AAC9E2EA0A}" presName="spaceBetweenRectangles" presStyleCnt="0"/>
      <dgm:spPr/>
    </dgm:pt>
    <dgm:pt modelId="{79F5F0B5-1B04-4A07-8C9D-CD27F5875B76}" type="pres">
      <dgm:prSet presAssocID="{0A887A74-C6B1-4BD2-8DFE-1419658E239C}" presName="parentLin" presStyleCnt="0"/>
      <dgm:spPr/>
    </dgm:pt>
    <dgm:pt modelId="{6B07E092-5366-4F04-95A7-EA99EE79DB8A}" type="pres">
      <dgm:prSet presAssocID="{0A887A74-C6B1-4BD2-8DFE-1419658E239C}" presName="parentLeftMargin" presStyleLbl="node1" presStyleIdx="0" presStyleCnt="3"/>
      <dgm:spPr/>
    </dgm:pt>
    <dgm:pt modelId="{6162437D-69F0-48C2-99F3-4BA8E23E94D0}" type="pres">
      <dgm:prSet presAssocID="{0A887A74-C6B1-4BD2-8DFE-1419658E239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78EA5C4-3AB0-41A3-A6E3-7334BBCAD4AA}" type="pres">
      <dgm:prSet presAssocID="{0A887A74-C6B1-4BD2-8DFE-1419658E239C}" presName="negativeSpace" presStyleCnt="0"/>
      <dgm:spPr/>
    </dgm:pt>
    <dgm:pt modelId="{09D8520F-9A69-4727-A0E4-7F04C3F980CE}" type="pres">
      <dgm:prSet presAssocID="{0A887A74-C6B1-4BD2-8DFE-1419658E239C}" presName="childText" presStyleLbl="conFgAcc1" presStyleIdx="1" presStyleCnt="3">
        <dgm:presLayoutVars>
          <dgm:bulletEnabled val="1"/>
        </dgm:presLayoutVars>
      </dgm:prSet>
      <dgm:spPr/>
    </dgm:pt>
    <dgm:pt modelId="{17CF363F-F810-4577-85E3-66258604F358}" type="pres">
      <dgm:prSet presAssocID="{A347F969-DFDF-479B-BB37-F6C4E6D7ABE3}" presName="spaceBetweenRectangles" presStyleCnt="0"/>
      <dgm:spPr/>
    </dgm:pt>
    <dgm:pt modelId="{F2BE11B3-2511-4052-AE99-1D7247177EE5}" type="pres">
      <dgm:prSet presAssocID="{38BFD415-6F63-4545-8053-D51506CEEF8A}" presName="parentLin" presStyleCnt="0"/>
      <dgm:spPr/>
    </dgm:pt>
    <dgm:pt modelId="{262D7558-9E84-48F5-8F8D-CCE065E01266}" type="pres">
      <dgm:prSet presAssocID="{38BFD415-6F63-4545-8053-D51506CEEF8A}" presName="parentLeftMargin" presStyleLbl="node1" presStyleIdx="1" presStyleCnt="3"/>
      <dgm:spPr/>
    </dgm:pt>
    <dgm:pt modelId="{828D2E17-AC46-44B2-A4EF-52778FB5D734}" type="pres">
      <dgm:prSet presAssocID="{38BFD415-6F63-4545-8053-D51506CEEF8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D2975A7-E4AA-4466-A390-8614FCC48696}" type="pres">
      <dgm:prSet presAssocID="{38BFD415-6F63-4545-8053-D51506CEEF8A}" presName="negativeSpace" presStyleCnt="0"/>
      <dgm:spPr/>
    </dgm:pt>
    <dgm:pt modelId="{C6772125-F2D2-45ED-8CDF-5F893472E7D6}" type="pres">
      <dgm:prSet presAssocID="{38BFD415-6F63-4545-8053-D51506CEEF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DAF0FF-31F8-464F-8C67-A310E04AC963}" type="presOf" srcId="{0A887A74-C6B1-4BD2-8DFE-1419658E239C}" destId="{6162437D-69F0-48C2-99F3-4BA8E23E94D0}" srcOrd="1" destOrd="0" presId="urn:microsoft.com/office/officeart/2005/8/layout/list1"/>
    <dgm:cxn modelId="{F59B1399-46C7-4EB3-8DE5-727CC6739844}" type="presOf" srcId="{675B0240-61B4-424C-848E-7735E8E49352}" destId="{8F2C2B0C-45CA-4888-A1BA-0ADA5B55156D}" srcOrd="1" destOrd="0" presId="urn:microsoft.com/office/officeart/2005/8/layout/list1"/>
    <dgm:cxn modelId="{D873FDC5-E6EC-45A6-B74A-F389DA8867E8}" srcId="{5CBBEB37-0B56-48F4-998D-6D0117D34F51}" destId="{675B0240-61B4-424C-848E-7735E8E49352}" srcOrd="0" destOrd="0" parTransId="{6D798C3B-491A-4D8F-90D9-5C1EC78F8204}" sibTransId="{734DA15B-CEFE-4A90-A4A9-E5AAC9E2EA0A}"/>
    <dgm:cxn modelId="{A50BB05D-1B73-433C-858E-555CF9A5CC20}" type="presOf" srcId="{38BFD415-6F63-4545-8053-D51506CEEF8A}" destId="{262D7558-9E84-48F5-8F8D-CCE065E01266}" srcOrd="0" destOrd="0" presId="urn:microsoft.com/office/officeart/2005/8/layout/list1"/>
    <dgm:cxn modelId="{E24577F3-A133-4EE2-ABB8-89A409D0358E}" type="presOf" srcId="{38BFD415-6F63-4545-8053-D51506CEEF8A}" destId="{828D2E17-AC46-44B2-A4EF-52778FB5D734}" srcOrd="1" destOrd="0" presId="urn:microsoft.com/office/officeart/2005/8/layout/list1"/>
    <dgm:cxn modelId="{B510C691-6493-4985-A571-C93C937D835C}" type="presOf" srcId="{675B0240-61B4-424C-848E-7735E8E49352}" destId="{218150D7-3A69-40F2-B101-E4ADDBB10A83}" srcOrd="0" destOrd="0" presId="urn:microsoft.com/office/officeart/2005/8/layout/list1"/>
    <dgm:cxn modelId="{FAEDB0A7-EC53-4D30-8F68-D700F97114DE}" srcId="{5CBBEB37-0B56-48F4-998D-6D0117D34F51}" destId="{38BFD415-6F63-4545-8053-D51506CEEF8A}" srcOrd="2" destOrd="0" parTransId="{1A9A83A8-D9F7-4FEB-83F3-B19E89C2FE6F}" sibTransId="{9D24844E-E3C9-4EC9-8894-EBA03062C058}"/>
    <dgm:cxn modelId="{468B33F0-09C1-4AC4-B1DC-9A0EE69DAAC4}" type="presOf" srcId="{0A887A74-C6B1-4BD2-8DFE-1419658E239C}" destId="{6B07E092-5366-4F04-95A7-EA99EE79DB8A}" srcOrd="0" destOrd="0" presId="urn:microsoft.com/office/officeart/2005/8/layout/list1"/>
    <dgm:cxn modelId="{68ADFC4D-E0D4-41FA-8072-1541EB44364C}" srcId="{5CBBEB37-0B56-48F4-998D-6D0117D34F51}" destId="{0A887A74-C6B1-4BD2-8DFE-1419658E239C}" srcOrd="1" destOrd="0" parTransId="{1C549EF4-5838-4B5B-A937-F58323D6C15D}" sibTransId="{A347F969-DFDF-479B-BB37-F6C4E6D7ABE3}"/>
    <dgm:cxn modelId="{7798DC06-F6A5-46F1-AE2E-61A6DEF87D75}" type="presOf" srcId="{5CBBEB37-0B56-48F4-998D-6D0117D34F51}" destId="{073CADB9-D36F-4866-911E-59BAB2BE5DA8}" srcOrd="0" destOrd="0" presId="urn:microsoft.com/office/officeart/2005/8/layout/list1"/>
    <dgm:cxn modelId="{B101A539-0F14-4D48-B69B-BEB0FAB100E7}" type="presParOf" srcId="{073CADB9-D36F-4866-911E-59BAB2BE5DA8}" destId="{DDF0C795-5695-4E4A-8619-AFD758EF58D1}" srcOrd="0" destOrd="0" presId="urn:microsoft.com/office/officeart/2005/8/layout/list1"/>
    <dgm:cxn modelId="{2B7BFB46-1694-4FFA-A5BC-FF7C885525B2}" type="presParOf" srcId="{DDF0C795-5695-4E4A-8619-AFD758EF58D1}" destId="{218150D7-3A69-40F2-B101-E4ADDBB10A83}" srcOrd="0" destOrd="0" presId="urn:microsoft.com/office/officeart/2005/8/layout/list1"/>
    <dgm:cxn modelId="{024B815C-77B3-4620-866C-6A5C685D41AC}" type="presParOf" srcId="{DDF0C795-5695-4E4A-8619-AFD758EF58D1}" destId="{8F2C2B0C-45CA-4888-A1BA-0ADA5B55156D}" srcOrd="1" destOrd="0" presId="urn:microsoft.com/office/officeart/2005/8/layout/list1"/>
    <dgm:cxn modelId="{A60691C0-C0DD-445C-906B-B4E50E03325B}" type="presParOf" srcId="{073CADB9-D36F-4866-911E-59BAB2BE5DA8}" destId="{5DBF23D5-E296-4F5A-8280-0BD290579B19}" srcOrd="1" destOrd="0" presId="urn:microsoft.com/office/officeart/2005/8/layout/list1"/>
    <dgm:cxn modelId="{5426585C-6326-410B-BD83-4F380E574A81}" type="presParOf" srcId="{073CADB9-D36F-4866-911E-59BAB2BE5DA8}" destId="{928F8C6D-FA93-44D2-91AE-C5A8F8EB8F9D}" srcOrd="2" destOrd="0" presId="urn:microsoft.com/office/officeart/2005/8/layout/list1"/>
    <dgm:cxn modelId="{46EB33E7-11ED-4C5C-B76A-CE8D1D71A503}" type="presParOf" srcId="{073CADB9-D36F-4866-911E-59BAB2BE5DA8}" destId="{0EFB4896-71FE-4C40-B900-AF23AD4ACA47}" srcOrd="3" destOrd="0" presId="urn:microsoft.com/office/officeart/2005/8/layout/list1"/>
    <dgm:cxn modelId="{28763BDC-B09B-4EBB-84ED-033227D2C1B7}" type="presParOf" srcId="{073CADB9-D36F-4866-911E-59BAB2BE5DA8}" destId="{79F5F0B5-1B04-4A07-8C9D-CD27F5875B76}" srcOrd="4" destOrd="0" presId="urn:microsoft.com/office/officeart/2005/8/layout/list1"/>
    <dgm:cxn modelId="{CAE7834E-4B0E-46D2-8B69-13B59B09470F}" type="presParOf" srcId="{79F5F0B5-1B04-4A07-8C9D-CD27F5875B76}" destId="{6B07E092-5366-4F04-95A7-EA99EE79DB8A}" srcOrd="0" destOrd="0" presId="urn:microsoft.com/office/officeart/2005/8/layout/list1"/>
    <dgm:cxn modelId="{8D885CEB-8B2F-430A-ABA9-3A64AEC13C60}" type="presParOf" srcId="{79F5F0B5-1B04-4A07-8C9D-CD27F5875B76}" destId="{6162437D-69F0-48C2-99F3-4BA8E23E94D0}" srcOrd="1" destOrd="0" presId="urn:microsoft.com/office/officeart/2005/8/layout/list1"/>
    <dgm:cxn modelId="{AA06F529-99A4-4712-8D5A-7DE9A849A058}" type="presParOf" srcId="{073CADB9-D36F-4866-911E-59BAB2BE5DA8}" destId="{878EA5C4-3AB0-41A3-A6E3-7334BBCAD4AA}" srcOrd="5" destOrd="0" presId="urn:microsoft.com/office/officeart/2005/8/layout/list1"/>
    <dgm:cxn modelId="{C75E891D-282A-44B5-9109-FFFEA85DBFBA}" type="presParOf" srcId="{073CADB9-D36F-4866-911E-59BAB2BE5DA8}" destId="{09D8520F-9A69-4727-A0E4-7F04C3F980CE}" srcOrd="6" destOrd="0" presId="urn:microsoft.com/office/officeart/2005/8/layout/list1"/>
    <dgm:cxn modelId="{537FA7C6-39B0-446A-B38C-271D9B822698}" type="presParOf" srcId="{073CADB9-D36F-4866-911E-59BAB2BE5DA8}" destId="{17CF363F-F810-4577-85E3-66258604F358}" srcOrd="7" destOrd="0" presId="urn:microsoft.com/office/officeart/2005/8/layout/list1"/>
    <dgm:cxn modelId="{A560C64B-ABF4-4923-8A4B-39D117E2204D}" type="presParOf" srcId="{073CADB9-D36F-4866-911E-59BAB2BE5DA8}" destId="{F2BE11B3-2511-4052-AE99-1D7247177EE5}" srcOrd="8" destOrd="0" presId="urn:microsoft.com/office/officeart/2005/8/layout/list1"/>
    <dgm:cxn modelId="{77E3D0A6-8718-4087-B2E1-3E459ABBFB87}" type="presParOf" srcId="{F2BE11B3-2511-4052-AE99-1D7247177EE5}" destId="{262D7558-9E84-48F5-8F8D-CCE065E01266}" srcOrd="0" destOrd="0" presId="urn:microsoft.com/office/officeart/2005/8/layout/list1"/>
    <dgm:cxn modelId="{8A32B887-6A31-4BE6-8024-444F777CAC99}" type="presParOf" srcId="{F2BE11B3-2511-4052-AE99-1D7247177EE5}" destId="{828D2E17-AC46-44B2-A4EF-52778FB5D734}" srcOrd="1" destOrd="0" presId="urn:microsoft.com/office/officeart/2005/8/layout/list1"/>
    <dgm:cxn modelId="{2C87019A-9D60-4127-BC68-9DE10EB78BF5}" type="presParOf" srcId="{073CADB9-D36F-4866-911E-59BAB2BE5DA8}" destId="{8D2975A7-E4AA-4466-A390-8614FCC48696}" srcOrd="9" destOrd="0" presId="urn:microsoft.com/office/officeart/2005/8/layout/list1"/>
    <dgm:cxn modelId="{412F6742-A7C3-4D60-8DBB-91096D400234}" type="presParOf" srcId="{073CADB9-D36F-4866-911E-59BAB2BE5DA8}" destId="{C6772125-F2D2-45ED-8CDF-5F893472E7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02F392-3FAB-4BC0-9437-AA6458ED950B}">
      <dsp:nvSpPr>
        <dsp:cNvPr id="0" name=""/>
        <dsp:cNvSpPr/>
      </dsp:nvSpPr>
      <dsp:spPr>
        <a:xfrm>
          <a:off x="2836580" y="1339"/>
          <a:ext cx="2103702" cy="10518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Дефектолог</a:t>
          </a:r>
          <a:endParaRPr lang="ru-RU" sz="2700" kern="1200" dirty="0"/>
        </a:p>
      </dsp:txBody>
      <dsp:txXfrm>
        <a:off x="2836580" y="1339"/>
        <a:ext cx="2103702" cy="1051851"/>
      </dsp:txXfrm>
    </dsp:sp>
    <dsp:sp modelId="{25796921-1E0C-465D-8422-6E6330A51744}">
      <dsp:nvSpPr>
        <dsp:cNvPr id="0" name=""/>
        <dsp:cNvSpPr/>
      </dsp:nvSpPr>
      <dsp:spPr>
        <a:xfrm rot="3600000">
          <a:off x="4208657" y="1847926"/>
          <a:ext cx="1097067" cy="3681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3600000">
        <a:off x="4208657" y="1847926"/>
        <a:ext cx="1097067" cy="368147"/>
      </dsp:txXfrm>
    </dsp:sp>
    <dsp:sp modelId="{8712964C-1DC7-485A-B71E-3776B4099268}">
      <dsp:nvSpPr>
        <dsp:cNvPr id="0" name=""/>
        <dsp:cNvSpPr/>
      </dsp:nvSpPr>
      <dsp:spPr>
        <a:xfrm>
          <a:off x="4574099" y="3010809"/>
          <a:ext cx="2103702" cy="1051851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Воспитатели</a:t>
          </a:r>
          <a:endParaRPr lang="ru-RU" sz="2700" kern="1200" dirty="0"/>
        </a:p>
      </dsp:txBody>
      <dsp:txXfrm>
        <a:off x="4574099" y="3010809"/>
        <a:ext cx="2103702" cy="1051851"/>
      </dsp:txXfrm>
    </dsp:sp>
    <dsp:sp modelId="{E1B64432-9C5D-4099-BCFE-4EE47FB1306D}">
      <dsp:nvSpPr>
        <dsp:cNvPr id="0" name=""/>
        <dsp:cNvSpPr/>
      </dsp:nvSpPr>
      <dsp:spPr>
        <a:xfrm rot="10800000">
          <a:off x="3339898" y="3352661"/>
          <a:ext cx="1097067" cy="3681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339898" y="3352661"/>
        <a:ext cx="1097067" cy="368147"/>
      </dsp:txXfrm>
    </dsp:sp>
    <dsp:sp modelId="{87BA09FA-FDDB-4304-884A-17801ADCB90D}">
      <dsp:nvSpPr>
        <dsp:cNvPr id="0" name=""/>
        <dsp:cNvSpPr/>
      </dsp:nvSpPr>
      <dsp:spPr>
        <a:xfrm>
          <a:off x="1099062" y="3010809"/>
          <a:ext cx="2103702" cy="105185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Родители</a:t>
          </a:r>
          <a:endParaRPr lang="ru-RU" sz="2700" kern="1200" dirty="0"/>
        </a:p>
      </dsp:txBody>
      <dsp:txXfrm>
        <a:off x="1099062" y="3010809"/>
        <a:ext cx="2103702" cy="1051851"/>
      </dsp:txXfrm>
    </dsp:sp>
    <dsp:sp modelId="{0CAFFCE2-BA4B-46A4-9129-E2060BAB1EF3}">
      <dsp:nvSpPr>
        <dsp:cNvPr id="0" name=""/>
        <dsp:cNvSpPr/>
      </dsp:nvSpPr>
      <dsp:spPr>
        <a:xfrm rot="18000000">
          <a:off x="2471139" y="1847926"/>
          <a:ext cx="1097067" cy="36814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8000000">
        <a:off x="2471139" y="1847926"/>
        <a:ext cx="1097067" cy="3681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F8C6D-FA93-44D2-91AE-C5A8F8EB8F9D}">
      <dsp:nvSpPr>
        <dsp:cNvPr id="0" name=""/>
        <dsp:cNvSpPr/>
      </dsp:nvSpPr>
      <dsp:spPr>
        <a:xfrm>
          <a:off x="0" y="328435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C2B0C-45CA-4888-A1BA-0ADA5B55156D}">
      <dsp:nvSpPr>
        <dsp:cNvPr id="0" name=""/>
        <dsp:cNvSpPr/>
      </dsp:nvSpPr>
      <dsp:spPr>
        <a:xfrm>
          <a:off x="304800" y="33235"/>
          <a:ext cx="426720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Мастер - классы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04800" y="33235"/>
        <a:ext cx="4267200" cy="590400"/>
      </dsp:txXfrm>
    </dsp:sp>
    <dsp:sp modelId="{09D8520F-9A69-4727-A0E4-7F04C3F980CE}">
      <dsp:nvSpPr>
        <dsp:cNvPr id="0" name=""/>
        <dsp:cNvSpPr/>
      </dsp:nvSpPr>
      <dsp:spPr>
        <a:xfrm>
          <a:off x="0" y="1235636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2437D-69F0-48C2-99F3-4BA8E23E94D0}">
      <dsp:nvSpPr>
        <dsp:cNvPr id="0" name=""/>
        <dsp:cNvSpPr/>
      </dsp:nvSpPr>
      <dsp:spPr>
        <a:xfrm>
          <a:off x="304800" y="940435"/>
          <a:ext cx="4267200" cy="5904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Индивидуальные консультации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04800" y="940435"/>
        <a:ext cx="4267200" cy="590400"/>
      </dsp:txXfrm>
    </dsp:sp>
    <dsp:sp modelId="{C6772125-F2D2-45ED-8CDF-5F893472E7D6}">
      <dsp:nvSpPr>
        <dsp:cNvPr id="0" name=""/>
        <dsp:cNvSpPr/>
      </dsp:nvSpPr>
      <dsp:spPr>
        <a:xfrm>
          <a:off x="0" y="2142836"/>
          <a:ext cx="6096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D2E17-AC46-44B2-A4EF-52778FB5D734}">
      <dsp:nvSpPr>
        <dsp:cNvPr id="0" name=""/>
        <dsp:cNvSpPr/>
      </dsp:nvSpPr>
      <dsp:spPr>
        <a:xfrm>
          <a:off x="304800" y="1847636"/>
          <a:ext cx="4267200" cy="590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Методические рекомендации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04800" y="1847636"/>
        <a:ext cx="426720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3622-0A4F-4B98-B599-02E8641CFA56}" type="datetimeFigureOut">
              <a:rPr lang="ru-RU" smtClean="0"/>
              <a:pPr/>
              <a:t>02.10.2020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5906-2FB9-4628-84CB-FE229BE7117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8064896" cy="9361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МКДОУ «</a:t>
            </a:r>
            <a:r>
              <a:rPr lang="ru-RU" dirty="0" err="1" smtClean="0">
                <a:solidFill>
                  <a:schemeClr val="tx1"/>
                </a:solidFill>
              </a:rPr>
              <a:t>Военногородской</a:t>
            </a:r>
            <a:r>
              <a:rPr lang="ru-RU" dirty="0" smtClean="0">
                <a:solidFill>
                  <a:schemeClr val="tx1"/>
                </a:solidFill>
              </a:rPr>
              <a:t> детский сад»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Составитель</a:t>
            </a:r>
            <a:r>
              <a:rPr lang="en-US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учитель-дефектолог </a:t>
            </a:r>
            <a:r>
              <a:rPr lang="ru-RU" sz="1800" dirty="0" err="1" smtClean="0">
                <a:solidFill>
                  <a:schemeClr val="tx1"/>
                </a:solidFill>
              </a:rPr>
              <a:t>Крещенецкая</a:t>
            </a:r>
            <a:r>
              <a:rPr lang="ru-RU" sz="1800" dirty="0" smtClean="0">
                <a:solidFill>
                  <a:schemeClr val="tx1"/>
                </a:solidFill>
              </a:rPr>
              <a:t> О.А.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Acer\Desktop\шаблоны\depositphotos_76018045-stock-illustration-happy-family-fr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0"/>
            <a:ext cx="6502400" cy="417195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Дефектолог </a:t>
            </a:r>
            <a:br>
              <a:rPr lang="ru-RU" dirty="0" smtClean="0"/>
            </a:br>
            <a:r>
              <a:rPr lang="ru-RU" dirty="0" smtClean="0"/>
              <a:t>в детском саду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cer\Desktop\f60d2d8eefdfeaa3a9bb6c532f9d21e9a9774dbb24c5e0db0a5c81dee59813c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476672"/>
            <a:ext cx="80648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Дефектолог – </a:t>
            </a:r>
            <a:r>
              <a:rPr lang="ru-RU" sz="3200" dirty="0" smtClean="0"/>
              <a:t>это специалист, который занимается изучением, обучением, воспитанием и социализацией детей с ограниченными возможностями здоровья</a:t>
            </a:r>
          </a:p>
          <a:p>
            <a:pPr algn="just"/>
            <a:endParaRPr lang="ru-RU" sz="1000" b="1" dirty="0" smtClean="0"/>
          </a:p>
          <a:p>
            <a:pPr algn="just"/>
            <a:r>
              <a:rPr lang="ru-RU" sz="3200" b="1" dirty="0" smtClean="0"/>
              <a:t>Работа учителя </a:t>
            </a:r>
            <a:r>
              <a:rPr lang="ru-RU" sz="3200" dirty="0" smtClean="0"/>
              <a:t>– дефектолога заключается в умственном развитии ребенка, развитии его познавательных способностей, таких как</a:t>
            </a:r>
            <a:r>
              <a:rPr lang="en-US" sz="3200" dirty="0" smtClean="0"/>
              <a:t>:</a:t>
            </a:r>
            <a:r>
              <a:rPr lang="ru-RU" sz="3200" dirty="0" smtClean="0"/>
              <a:t> восприятие, внимание, память, мышление, воображение, развитии и обогащение речи  </a:t>
            </a:r>
            <a:endParaRPr lang="ru-RU" sz="3200" dirty="0"/>
          </a:p>
          <a:p>
            <a:r>
              <a:rPr lang="ru-RU" sz="32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esktop\шаблоны\1588498322_12-p-foni-dlya-detskikh-prezentatsii-v-shkolu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2799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67744" y="548680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Цель работы:</a:t>
            </a:r>
            <a:r>
              <a:rPr lang="ru-RU" sz="2000" b="1" dirty="0" smtClean="0"/>
              <a:t> </a:t>
            </a:r>
            <a:endParaRPr lang="ru-RU" sz="2000" b="1" dirty="0" smtClean="0"/>
          </a:p>
          <a:p>
            <a:r>
              <a:rPr lang="ru-RU" dirty="0" smtClean="0"/>
              <a:t>оказание </a:t>
            </a:r>
            <a:r>
              <a:rPr lang="ru-RU" dirty="0" smtClean="0"/>
              <a:t>дефектологической помощи детям с ОВЗ.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1340768"/>
            <a:ext cx="57606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Задачи работы: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выявление неблагоприятных вариантов развития и квалификация трудностей ребёнка;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динамическое изучение психического развития ребёнка;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составление индивидуальной комплексной программы развития ребенка в условиях взаимодействия специалистов;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проведение индивидуальных, групповых коррекционных занятий с детьми, испытывающими трудности в овладении программного материала;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консультирование родителей и воспитателей по проблемам развития, обучения и воспитания детей, выбору оптимальных     форм, методов обучения и воспитания в соответствии с индивидуальными особенностями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\Desktop\шаблоны\s1200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424936" cy="64087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71800" y="1412776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/>
              <a:t>Формы работы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699792" y="1772816"/>
            <a:ext cx="23042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76056" y="1844824"/>
            <a:ext cx="288032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83568" y="2348880"/>
            <a:ext cx="3528392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Индивидуальные занятия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131840" y="4221088"/>
            <a:ext cx="3312368" cy="14401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563888" y="4437112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Подгрупповые занятия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esktop\шаблоны\1588498322_12-p-foni-dlya-detskikh-prezentatsii-v-shkolu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40960" cy="6063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15816" y="476672"/>
            <a:ext cx="57606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Логопед и дефектолог</a:t>
            </a:r>
            <a:r>
              <a:rPr lang="en-US" sz="2400" b="1" dirty="0" smtClean="0"/>
              <a:t>:</a:t>
            </a:r>
            <a:endParaRPr lang="ru-RU" sz="2400" b="1" dirty="0" smtClean="0"/>
          </a:p>
          <a:p>
            <a:pPr algn="ctr"/>
            <a:r>
              <a:rPr lang="en-US" sz="2400" b="1" dirty="0" smtClean="0"/>
              <a:t> </a:t>
            </a:r>
            <a:r>
              <a:rPr lang="ru-RU" sz="2400" b="1" dirty="0" smtClean="0"/>
              <a:t>в  чем основные различия?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200" b="1" dirty="0" smtClean="0"/>
              <a:t>Целевая аудитория</a:t>
            </a:r>
            <a:r>
              <a:rPr lang="en-US" sz="2200" b="1" dirty="0" smtClean="0"/>
              <a:t>:</a:t>
            </a:r>
            <a:r>
              <a:rPr lang="ru-RU" sz="2200" b="1" dirty="0" smtClean="0"/>
              <a:t>  </a:t>
            </a:r>
            <a:r>
              <a:rPr lang="ru-RU" sz="2200" u="sng" dirty="0" smtClean="0"/>
              <a:t>Дефектолог </a:t>
            </a:r>
            <a:r>
              <a:rPr lang="ru-RU" sz="2200" dirty="0" smtClean="0"/>
              <a:t>работает с  детьми, которые имеют определенные отклонения в психическом или физическом развитии, а </a:t>
            </a:r>
            <a:r>
              <a:rPr lang="ru-RU" sz="2200" u="sng" dirty="0" smtClean="0"/>
              <a:t>логоп</a:t>
            </a:r>
            <a:r>
              <a:rPr lang="ru-RU" sz="2200" dirty="0" smtClean="0"/>
              <a:t>ед – с детьми, которые имеют проблемы с речью и произношением.</a:t>
            </a:r>
          </a:p>
          <a:p>
            <a:pPr lvl="0">
              <a:buFont typeface="Wingdings" pitchFamily="2" charset="2"/>
              <a:buChar char="v"/>
            </a:pPr>
            <a:r>
              <a:rPr lang="ru-RU" sz="2200" b="1" dirty="0" smtClean="0"/>
              <a:t>Цель занятий</a:t>
            </a:r>
            <a:r>
              <a:rPr lang="en-US" sz="2200" b="1" dirty="0" smtClean="0"/>
              <a:t>:</a:t>
            </a:r>
            <a:r>
              <a:rPr lang="en-US" sz="2200" dirty="0" smtClean="0"/>
              <a:t> </a:t>
            </a:r>
            <a:r>
              <a:rPr lang="ru-RU" sz="2200" u="sng" dirty="0" smtClean="0"/>
              <a:t>Дефектолог</a:t>
            </a:r>
            <a:r>
              <a:rPr lang="ru-RU" sz="2200" dirty="0" smtClean="0"/>
              <a:t> – восстанавливает пробелы в знаниях, применяет меры по коррекции умственного развития, </a:t>
            </a:r>
            <a:r>
              <a:rPr lang="ru-RU" sz="2200" u="sng" dirty="0" smtClean="0"/>
              <a:t>логопед</a:t>
            </a:r>
            <a:r>
              <a:rPr lang="ru-RU" sz="2200" dirty="0" smtClean="0"/>
              <a:t> – развивает речевой аппарат и корректирует речь</a:t>
            </a:r>
          </a:p>
          <a:p>
            <a:pPr lvl="0">
              <a:buFont typeface="Wingdings" pitchFamily="2" charset="2"/>
              <a:buChar char="v"/>
            </a:pPr>
            <a:r>
              <a:rPr lang="ru-RU" sz="2200" b="1" dirty="0" smtClean="0"/>
              <a:t>Ограничения в возрастной категории</a:t>
            </a:r>
            <a:r>
              <a:rPr lang="en-US" sz="2200" b="1" dirty="0" smtClean="0"/>
              <a:t>:</a:t>
            </a:r>
            <a:r>
              <a:rPr lang="ru-RU" sz="2200" b="1" dirty="0" smtClean="0"/>
              <a:t> </a:t>
            </a:r>
            <a:r>
              <a:rPr lang="ru-RU" sz="2200" u="sng" dirty="0" smtClean="0"/>
              <a:t>Дефектолог</a:t>
            </a:r>
            <a:r>
              <a:rPr lang="ru-RU" sz="2200" dirty="0" smtClean="0"/>
              <a:t> может проводить занятия с детьми, начиная с одного года, </a:t>
            </a:r>
            <a:r>
              <a:rPr lang="ru-RU" sz="2200" u="sng" dirty="0" smtClean="0"/>
              <a:t>логопед</a:t>
            </a:r>
            <a:r>
              <a:rPr lang="ru-RU" sz="2200" dirty="0" smtClean="0"/>
              <a:t>  начинает свои занятия с четырехлетнего возраста</a:t>
            </a:r>
            <a:endParaRPr lang="ru-RU" sz="2200" b="1" dirty="0" smtClean="0"/>
          </a:p>
          <a:p>
            <a:pPr>
              <a:buFont typeface="Wingdings" pitchFamily="2" charset="2"/>
              <a:buChar char="v"/>
            </a:pP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cer\Desktop\f60d2d8eefdfeaa3a9bb6c532f9d21e9a9774dbb24c5e0db0a5c81dee59813c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26" y="-47626"/>
            <a:ext cx="9191626" cy="69056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476672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Эффективность работы дефектолога во многом зависит от тесной взаимосвязи между</a:t>
            </a:r>
            <a:r>
              <a:rPr lang="en-US" sz="2400" dirty="0" smtClean="0"/>
              <a:t>:</a:t>
            </a:r>
            <a:r>
              <a:rPr lang="ru-RU" sz="2400" dirty="0"/>
              <a:t> </a:t>
            </a:r>
          </a:p>
          <a:p>
            <a:pPr algn="ctr"/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827584" y="1340768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\Desktop\шаблоны\1588498322_12-p-foni-dlya-detskikh-prezentatsii-v-shkolu-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40960" cy="60639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15816" y="476672"/>
            <a:ext cx="57606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Работа с родителями</a:t>
            </a:r>
          </a:p>
          <a:p>
            <a:pPr algn="just"/>
            <a:r>
              <a:rPr lang="ru-RU" sz="2400" i="1" dirty="0" smtClean="0"/>
              <a:t>Очень важным моментом при организации коррекционного процесса является взаимодействие дефектолога с родителями. Родители активным образом должны вовлекаться в коррекционную работу через</a:t>
            </a:r>
            <a:r>
              <a:rPr lang="en-US" sz="2400" i="1" dirty="0" smtClean="0"/>
              <a:t>:</a:t>
            </a:r>
            <a:endParaRPr lang="ru-RU" sz="2400" i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95736" y="3284984"/>
          <a:ext cx="6096000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шаблоны\s1200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9288"/>
            <a:ext cx="8496944" cy="64087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3068960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Задать интересующие вас вопросы вы можете в</a:t>
            </a:r>
            <a:r>
              <a:rPr lang="en-US" sz="2400" b="1" dirty="0" smtClean="0"/>
              <a:t>:</a:t>
            </a:r>
            <a:r>
              <a:rPr lang="ru-RU" sz="2400" b="1" dirty="0" smtClean="0"/>
              <a:t> </a:t>
            </a:r>
          </a:p>
          <a:p>
            <a:pPr algn="just"/>
            <a:r>
              <a:rPr lang="ru-RU" sz="2400" b="1" dirty="0" smtClean="0"/>
              <a:t>Понедельник с 17.00 до 18.00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Дефектолог  в детском саду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Дефектолог в детском саду</dc:title>
  <dc:creator>Acer</dc:creator>
  <cp:lastModifiedBy>Acer</cp:lastModifiedBy>
  <cp:revision>21</cp:revision>
  <dcterms:created xsi:type="dcterms:W3CDTF">2020-10-01T12:17:36Z</dcterms:created>
  <dcterms:modified xsi:type="dcterms:W3CDTF">2020-10-02T12:56:01Z</dcterms:modified>
</cp:coreProperties>
</file>