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2" y="-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Логунова Людмила Юрьевна</cp:lastModifiedBy>
  <cp:revision>5</cp:revision>
  <cp:lastPrinted>2020-08-27T06:47:42Z</cp:lastPrinted>
  <dcterms:created xsi:type="dcterms:W3CDTF">2020-08-26T12:20:38Z</dcterms:created>
  <dcterms:modified xsi:type="dcterms:W3CDTF">2020-09-15T06:50:04Z</dcterms:modified>
</cp:coreProperties>
</file>