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4" r:id="rId3"/>
    <p:sldId id="266" r:id="rId4"/>
    <p:sldId id="268" r:id="rId5"/>
    <p:sldId id="269" r:id="rId6"/>
    <p:sldId id="270" r:id="rId7"/>
    <p:sldId id="259" r:id="rId8"/>
    <p:sldId id="261" r:id="rId9"/>
  </p:sldIdLst>
  <p:sldSz cx="9144000" cy="6858000" type="screen4x3"/>
  <p:notesSz cx="6858000" cy="9144000"/>
  <p:embeddedFontLst>
    <p:embeddedFont>
      <p:font typeface="Zanesennyj" panose="020B0604020202020204"/>
      <p:regular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 advTm="4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2708920"/>
            <a:ext cx="568863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spc="180" normalizeH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Zanesennyj" pitchFamily="8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708920"/>
            <a:ext cx="5904656" cy="324036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Военногородской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</a:p>
          <a:p>
            <a:pPr>
              <a:spcBef>
                <a:spcPts val="0"/>
              </a:spcBef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краеведческий музей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«История новогодней игрушки»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Восточный, 2018г.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ФОТО\музей декабрь 2018\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61995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1076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ФОТО\музей декабрь 2018\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21657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ФОТО\музей декабрь 2018\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24482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ФОТО\музей декабрь 2018\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24556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ФОТО\музей декабрь 2018\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448272" cy="19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4274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ФОТО\музей декабрь 2018\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ФОТО\музей декабрь 2018\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404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esktop\ФОТО\музей декабрь 2018\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005064"/>
            <a:ext cx="23762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лена\Desktop\ФОТО\музей декабрь 2018\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29" y="4005064"/>
            <a:ext cx="27397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5093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ФОТО\музей декабрь 2018\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41" y="1628800"/>
            <a:ext cx="26666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ФОТО\музей декабрь 2018\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Desktop\ФОТО\музей декабрь 2018\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32" y="3880954"/>
            <a:ext cx="2606952" cy="21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лена\Desktop\ФОТО\музей декабрь 2018\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80953"/>
            <a:ext cx="3024336" cy="21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6036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ФОТО\музей декабрь 2018\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74" y="2420888"/>
            <a:ext cx="2736304" cy="23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ФОТО\музей декабрь 2018\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17256"/>
            <a:ext cx="3024336" cy="26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8541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864096"/>
          </a:xfrm>
        </p:spPr>
        <p:txBody>
          <a:bodyPr>
            <a:normAutofit/>
          </a:bodyPr>
          <a:lstStyle/>
          <a:p>
            <a:endParaRPr lang="ru-RU" sz="3600" spc="18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nesennyj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0405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4115/42830165.143/0_95b36_b7f95f8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Zanesennyj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34</cp:revision>
  <dcterms:created xsi:type="dcterms:W3CDTF">2013-08-23T08:38:35Z</dcterms:created>
  <dcterms:modified xsi:type="dcterms:W3CDTF">2018-12-27T10:09:26Z</dcterms:modified>
</cp:coreProperties>
</file>