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4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5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CD35-60DE-42CF-A29C-05C239B416D2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2952-DD3F-431D-B22F-7FBDB523FA8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8" descr="ldw_af_p (1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Picture 2" descr="Осенние рамк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8038964" cy="5400600"/>
          </a:xfrm>
          <a:prstGeom prst="rect">
            <a:avLst/>
          </a:prstGeom>
          <a:noFill/>
        </p:spPr>
      </p:pic>
      <p:pic>
        <p:nvPicPr>
          <p:cNvPr id="9" name="Picture 10" descr="http://img-fotki.yandex.ru/get/6411/159303434.176/0_8950f_40ff20fd_XL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200400"/>
            <a:ext cx="7620000" cy="3657600"/>
          </a:xfrm>
          <a:prstGeom prst="rect">
            <a:avLst/>
          </a:prstGeom>
          <a:noFill/>
        </p:spPr>
      </p:pic>
      <p:pic>
        <p:nvPicPr>
          <p:cNvPr id="10" name="Picture 14" descr="http://img-fotki.yandex.ru/get/6412/159303434.174/0_894a3_c8e36d0c_S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937720">
            <a:off x="1070916" y="127552"/>
            <a:ext cx="1143000" cy="1428750"/>
          </a:xfrm>
          <a:prstGeom prst="rect">
            <a:avLst/>
          </a:prstGeom>
          <a:noFill/>
        </p:spPr>
      </p:pic>
      <p:pic>
        <p:nvPicPr>
          <p:cNvPr id="11" name="Picture 20" descr="http://img-fotki.yandex.ru/get/6511/159303434.174/0_894cd_26c2cac7_S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437112"/>
            <a:ext cx="1076325" cy="1428750"/>
          </a:xfrm>
          <a:prstGeom prst="rect">
            <a:avLst/>
          </a:prstGeom>
          <a:noFill/>
        </p:spPr>
      </p:pic>
      <p:pic>
        <p:nvPicPr>
          <p:cNvPr id="12" name="Picture 22" descr="http://img-fotki.yandex.ru/get/6511/159303434.174/0_894cd_26c2cac7_S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5168621">
            <a:off x="5502869" y="347286"/>
            <a:ext cx="1076325" cy="1428750"/>
          </a:xfrm>
          <a:prstGeom prst="rect">
            <a:avLst/>
          </a:prstGeom>
          <a:noFill/>
        </p:spPr>
      </p:pic>
      <p:pic>
        <p:nvPicPr>
          <p:cNvPr id="13" name="Picture 24" descr="http://img-fotki.yandex.ru/get/6612/159303434.175/0_894dd_c5e58a2b_S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908720"/>
            <a:ext cx="1428750" cy="638175"/>
          </a:xfrm>
          <a:prstGeom prst="rect">
            <a:avLst/>
          </a:prstGeom>
          <a:noFill/>
        </p:spPr>
      </p:pic>
      <p:pic>
        <p:nvPicPr>
          <p:cNvPr id="15" name="Picture 8" descr="http://img-fotki.yandex.ru/get/6612/159303434.174/0_894c2_9d790af9_S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9100959">
            <a:off x="20792" y="174312"/>
            <a:ext cx="1095375" cy="1428750"/>
          </a:xfrm>
          <a:prstGeom prst="rect">
            <a:avLst/>
          </a:prstGeom>
          <a:noFill/>
        </p:spPr>
      </p:pic>
      <p:pic>
        <p:nvPicPr>
          <p:cNvPr id="2050" name="Picture 2" descr="ldw_af_ (49)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 rot="18903241">
            <a:off x="323528" y="260648"/>
            <a:ext cx="333375" cy="1428750"/>
          </a:xfrm>
          <a:prstGeom prst="rect">
            <a:avLst/>
          </a:prstGeom>
          <a:noFill/>
        </p:spPr>
      </p:pic>
      <p:pic>
        <p:nvPicPr>
          <p:cNvPr id="2052" name="Picture 4" descr="http://img-fotki.yandex.ru/get/6412/159303434.174/0_894a3_c8e36d0c_S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14946369">
            <a:off x="-24825" y="839022"/>
            <a:ext cx="1143000" cy="1428750"/>
          </a:xfrm>
          <a:prstGeom prst="rect">
            <a:avLst/>
          </a:prstGeom>
          <a:noFill/>
        </p:spPr>
      </p:pic>
      <p:pic>
        <p:nvPicPr>
          <p:cNvPr id="14" name="Picture 18" descr="http://img-fotki.yandex.ru/get/6510/159303434.174/0_894cf_759e3ad5_S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764705"/>
            <a:ext cx="1152128" cy="1106044"/>
          </a:xfrm>
          <a:prstGeom prst="rect">
            <a:avLst/>
          </a:prstGeom>
          <a:noFill/>
        </p:spPr>
      </p:pic>
      <p:pic>
        <p:nvPicPr>
          <p:cNvPr id="19" name="Picture 26" descr="http://img-fotki.yandex.ru/get/6511/159303434.176/0_89516_da26a319_XL.jpg"/>
          <p:cNvPicPr>
            <a:picLocks noChangeAspect="1" noChangeArrowheads="1"/>
          </p:cNvPicPr>
          <p:nvPr userDrawn="1"/>
        </p:nvPicPr>
        <p:blipFill>
          <a:blip r:embed="rId11" cstate="print"/>
          <a:srcRect t="26928"/>
          <a:stretch>
            <a:fillRect/>
          </a:stretch>
        </p:blipFill>
        <p:spPr bwMode="auto">
          <a:xfrm>
            <a:off x="1187624" y="980728"/>
            <a:ext cx="6572138" cy="489914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CD35-60DE-42CF-A29C-05C239B416D2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2952-DD3F-431D-B22F-7FBDB523FA8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8" descr="ldw_af_p (1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3316" name="Picture 4" descr="http://img-fotki.yandex.ru/get/6411/159303434.176/0_8950f_40ff20fd_XL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075048" y="2155168"/>
            <a:ext cx="6525344" cy="2880319"/>
          </a:xfrm>
          <a:prstGeom prst="rect">
            <a:avLst/>
          </a:prstGeom>
          <a:noFill/>
        </p:spPr>
      </p:pic>
      <p:pic>
        <p:nvPicPr>
          <p:cNvPr id="13318" name="Picture 6" descr="http://img-fotki.yandex.ru/get/6612/159303434.175/0_894dd_c5e58a2b_S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5949280"/>
            <a:ext cx="1428750" cy="638175"/>
          </a:xfrm>
          <a:prstGeom prst="rect">
            <a:avLst/>
          </a:prstGeom>
          <a:noFill/>
        </p:spPr>
      </p:pic>
      <p:pic>
        <p:nvPicPr>
          <p:cNvPr id="11" name="Picture 26" descr="http://img-fotki.yandex.ru/get/6511/159303434.176/0_89516_da26a319_XL.jpg"/>
          <p:cNvPicPr>
            <a:picLocks noChangeAspect="1" noChangeArrowheads="1"/>
          </p:cNvPicPr>
          <p:nvPr userDrawn="1"/>
        </p:nvPicPr>
        <p:blipFill>
          <a:blip r:embed="rId5" cstate="print"/>
          <a:srcRect t="26928"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CD35-60DE-42CF-A29C-05C239B416D2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2952-DD3F-431D-B22F-7FBDB523F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ECD35-60DE-42CF-A29C-05C239B416D2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B2952-DD3F-431D-B22F-7FBDB523F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</p:sldLayoutIdLst>
  <p:transition spd="slow" advTm="1000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412776"/>
            <a:ext cx="6120680" cy="100811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Военногородской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сад»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смешанная дошкольная группа 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«Почемучки» (5-7 лет)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2564904"/>
            <a:ext cx="3707904" cy="1752600"/>
          </a:xfrm>
        </p:spPr>
        <p:txBody>
          <a:bodyPr>
            <a:normAutofit fontScale="92500" lnSpcReduction="10000"/>
          </a:bodyPr>
          <a:lstStyle/>
          <a:p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мы делали, покажем»</a:t>
            </a:r>
          </a:p>
          <a:p>
            <a:endParaRPr lang="ru-RU" sz="1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Бородина Елена Анатольевна</a:t>
            </a:r>
          </a:p>
          <a:p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Восточный, 2018г.</a:t>
            </a:r>
            <a:endParaRPr lang="ru-RU" sz="15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0" name="AutoShape 6" descr="http://img-fotki.yandex.ru/get/6411/159303434.176/0_8950f_40ff20fd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 advTm="1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игра\imagePDDWGIC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691276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278998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ФОТО\Занятия\ИЗО\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223224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9797" y="635210"/>
            <a:ext cx="3257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пластилином ветку рябины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Елена\Desktop\ФОТО\Занятия\ИЗО\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52736"/>
            <a:ext cx="2030888" cy="206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лена\Desktop\ФОТО\Занятия\ИЗО\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52736"/>
            <a:ext cx="216024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3212976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осеннюю берёзовую рощу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C:\Users\Елена\Desktop\ФОТО\Занятия\ИЗО\0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796" y="3551530"/>
            <a:ext cx="4758547" cy="304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ФОТО\2018-09-12\1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1196752"/>
            <a:ext cx="333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– «Осенний ковёр»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Елена\Desktop\ФОТО\2018-09-12\1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281564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5856" y="134076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1484784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endParaRPr lang="ru-RU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026" name="Picture 2" descr="C:\Users\Елена\Desktop\ФОТО\Занятия\конструирование\мы конструктор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26" y="1880828"/>
            <a:ext cx="410445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27526" y="1084674"/>
            <a:ext cx="2652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Юные конструкторы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Елена\Desktop\ФОТО\учебный год 2018-2019\Дидактические игры\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84784"/>
            <a:ext cx="2520280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лена\Desktop\ФОТО\учебный год 2018-2019\Дидактические игры\1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61048"/>
            <a:ext cx="2521476" cy="228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620688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игрушки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Елена\Desktop\ФОТО\учебный год 2018-2019\рисуем игрушки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20798"/>
            <a:ext cx="3240360" cy="212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esktop\ФОТО\учебный год 2018-2019\рисуем игрушки\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443" y="1844824"/>
            <a:ext cx="28803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лена\Desktop\ФОТО\учебный год 2018-2019\рисуем игрушки\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3384376" cy="252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591992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ФОТО\учебный год 2018-2019\ФЭМП\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9952"/>
            <a:ext cx="1958880" cy="168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лена\Desktop\ФОТО\учебный год 2018-2019\ФЭМП\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427" y="612427"/>
            <a:ext cx="2102896" cy="168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Desktop\ФОТО\учебный год 2018-2019\ФЭМП\0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451" y="371721"/>
            <a:ext cx="2030888" cy="168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Елена\Desktop\ФОТО\учебный год 2018-2019\ФЭМП\0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82" y="2204864"/>
            <a:ext cx="1958880" cy="169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Елена\Desktop\ФОТО\учебный год 2018-2019\ФЭМП\0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548" y="2296503"/>
            <a:ext cx="2054962" cy="149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Елена\Desktop\ФОТО\учебный год 2018-2019\ФЭМП\игра Посади в автобус плоские и объёмные фигуры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95" y="4077072"/>
            <a:ext cx="2039478" cy="169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Елена\Desktop\2018-11-06\0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322" y="4007097"/>
            <a:ext cx="2561316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0561" y="3140968"/>
            <a:ext cx="2329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считаем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99540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5976" y="692696"/>
            <a:ext cx="154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Учим буквы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Елена\Desktop\ФОТО\учебный год 2018-2019\кружок\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819" y="1215990"/>
            <a:ext cx="2390928" cy="204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esktop\ФОТО\учебный год 2018-2019\Речевое развитие\013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01008"/>
            <a:ext cx="219431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лена\Desktop\ФОТО\учебный год 2018-2019\Речевое развитие\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707" y="3501008"/>
            <a:ext cx="252028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74023" y="4345906"/>
            <a:ext cx="1910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тётушки Совы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178915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ФОТО\учебный год 2018-2019\познавательно-исследоватедьская деятельность Твёрдое-жидкое\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30243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лена\Desktop\ФОТО\учебный год 2018-2019\познавательно-исследоватедьская деятельность Твёрдое-жидкое\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744" y="2708920"/>
            <a:ext cx="339904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908720"/>
            <a:ext cx="3706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Исследуем «Твёрдое – жидкое»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504016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игра\image5D6DGV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09192"/>
            <a:ext cx="2808312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esktop\игра\imageTVJP3S5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17032"/>
            <a:ext cx="273630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лена\Desktop\игра\image53YMUNF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90" y="1096236"/>
            <a:ext cx="2856294" cy="248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лена\Desktop\игра\imageME0KDKZ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68" y="3717032"/>
            <a:ext cx="2821416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3" y="332656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«Дочки-матери» </a:t>
            </a: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 «Готовим обед»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038917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65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МКДОУ «Военногородской детский сад» смешанная дошкольная группа  «Почемучки» (5-7 лет)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Елена</cp:lastModifiedBy>
  <cp:revision>24</cp:revision>
  <dcterms:created xsi:type="dcterms:W3CDTF">2014-07-21T22:37:03Z</dcterms:created>
  <dcterms:modified xsi:type="dcterms:W3CDTF">2018-11-10T17:59:11Z</dcterms:modified>
</cp:coreProperties>
</file>