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290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90088" cy="6858000"/>
          </a:xfrm>
          <a:prstGeom prst="rect">
            <a:avLst/>
          </a:prstGeom>
          <a:noFill/>
        </p:spPr>
      </p:pic>
      <p:pic>
        <p:nvPicPr>
          <p:cNvPr id="10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21166300">
            <a:off x="955048" y="1571857"/>
            <a:ext cx="1554785" cy="161458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3721646">
            <a:off x="905360" y="3537406"/>
            <a:ext cx="1521532" cy="1580053"/>
          </a:xfrm>
          <a:prstGeom prst="rect">
            <a:avLst/>
          </a:prstGeom>
          <a:noFill/>
        </p:spPr>
      </p:pic>
      <p:pic>
        <p:nvPicPr>
          <p:cNvPr id="614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1799" t="1699" b="54131"/>
          <a:stretch>
            <a:fillRect/>
          </a:stretch>
        </p:blipFill>
        <p:spPr bwMode="auto">
          <a:xfrm rot="13896377">
            <a:off x="901832" y="2141886"/>
            <a:ext cx="1944216" cy="1313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6809461" cy="6741368"/>
          </a:xfrm>
          <a:prstGeom prst="rect">
            <a:avLst/>
          </a:prstGeom>
          <a:noFill/>
        </p:spPr>
      </p:pic>
      <p:pic>
        <p:nvPicPr>
          <p:cNvPr id="8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52919" t="54364" r="4745" b="-234"/>
          <a:stretch>
            <a:fillRect/>
          </a:stretch>
        </p:blipFill>
        <p:spPr bwMode="auto">
          <a:xfrm rot="12015456">
            <a:off x="7078477" y="4365992"/>
            <a:ext cx="2016224" cy="1944216"/>
          </a:xfrm>
          <a:prstGeom prst="rect">
            <a:avLst/>
          </a:prstGeom>
          <a:noFill/>
        </p:spPr>
      </p:pic>
      <p:pic>
        <p:nvPicPr>
          <p:cNvPr id="9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r="4745" b="50733"/>
          <a:stretch>
            <a:fillRect/>
          </a:stretch>
        </p:blipFill>
        <p:spPr bwMode="auto">
          <a:xfrm rot="15738666">
            <a:off x="6982580" y="5310664"/>
            <a:ext cx="1615486" cy="133854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11080886">
            <a:off x="5436096" y="4872224"/>
            <a:ext cx="1800200" cy="1869439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395536" y="260648"/>
            <a:ext cx="1774746" cy="2648522"/>
            <a:chOff x="229968" y="414465"/>
            <a:chExt cx="1774746" cy="2648522"/>
          </a:xfrm>
        </p:grpSpPr>
        <p:pic>
          <p:nvPicPr>
            <p:cNvPr id="13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52919" t="54364" r="4745" b="-234"/>
            <a:stretch>
              <a:fillRect/>
            </a:stretch>
          </p:blipFill>
          <p:spPr bwMode="auto">
            <a:xfrm rot="4190096">
              <a:off x="197102" y="447331"/>
              <a:ext cx="1840477" cy="1774746"/>
            </a:xfrm>
            <a:prstGeom prst="rect">
              <a:avLst/>
            </a:prstGeom>
            <a:noFill/>
          </p:spPr>
        </p:pic>
        <p:pic>
          <p:nvPicPr>
            <p:cNvPr id="14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9071" t="50966" r="51617" b="3164"/>
            <a:stretch>
              <a:fillRect/>
            </a:stretch>
          </p:blipFill>
          <p:spPr bwMode="auto">
            <a:xfrm rot="11080886">
              <a:off x="300633" y="1420404"/>
              <a:ext cx="1581746" cy="1642583"/>
            </a:xfrm>
            <a:prstGeom prst="rect">
              <a:avLst/>
            </a:prstGeom>
            <a:noFill/>
          </p:spPr>
        </p:pic>
      </p:grpSp>
      <p:pic>
        <p:nvPicPr>
          <p:cNvPr id="10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t="3687" r="4724" b="50733"/>
          <a:stretch>
            <a:fillRect/>
          </a:stretch>
        </p:blipFill>
        <p:spPr bwMode="auto">
          <a:xfrm rot="19327634">
            <a:off x="6364269" y="5607183"/>
            <a:ext cx="1616139" cy="1238362"/>
          </a:xfrm>
          <a:prstGeom prst="rect">
            <a:avLst/>
          </a:prstGeom>
          <a:noFill/>
        </p:spPr>
      </p:pic>
      <p:pic>
        <p:nvPicPr>
          <p:cNvPr id="15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2335" t="4964" r="43608" b="81206"/>
          <a:stretch>
            <a:fillRect/>
          </a:stretch>
        </p:blipFill>
        <p:spPr bwMode="auto">
          <a:xfrm rot="19327634">
            <a:off x="6946400" y="5393356"/>
            <a:ext cx="429115" cy="375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40C2-57EC-4287-A0C4-01095EEB68C1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059832" y="404665"/>
            <a:ext cx="5542384" cy="280831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Военногородской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дошкольная группа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Почемучки» (5-7 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сенний утренник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3886200"/>
            <a:ext cx="489585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Бородина Елена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Восточный, 2018г.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ТО\осень Почемучки 2018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1826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ФОТО\осень Почемучки 2018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13" y="1052736"/>
            <a:ext cx="5079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23488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13285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29968" y="414465"/>
            <a:ext cx="1774746" cy="2648522"/>
            <a:chOff x="229968" y="414465"/>
            <a:chExt cx="1774746" cy="2648522"/>
          </a:xfrm>
        </p:grpSpPr>
        <p:pic>
          <p:nvPicPr>
            <p:cNvPr id="7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2" cstate="print"/>
            <a:srcRect l="52919" t="54364" r="4745" b="-234"/>
            <a:stretch>
              <a:fillRect/>
            </a:stretch>
          </p:blipFill>
          <p:spPr bwMode="auto">
            <a:xfrm rot="4190096">
              <a:off x="197102" y="447331"/>
              <a:ext cx="1840477" cy="1774746"/>
            </a:xfrm>
            <a:prstGeom prst="rect">
              <a:avLst/>
            </a:prstGeom>
            <a:noFill/>
          </p:spPr>
        </p:pic>
        <p:pic>
          <p:nvPicPr>
            <p:cNvPr id="8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2" cstate="print"/>
            <a:srcRect l="9071" t="50966" r="51617" b="3164"/>
            <a:stretch>
              <a:fillRect/>
            </a:stretch>
          </p:blipFill>
          <p:spPr bwMode="auto">
            <a:xfrm rot="11080886">
              <a:off x="300633" y="1420404"/>
              <a:ext cx="1581746" cy="1642583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Users\Елена\Desktop\ФОТО\осень Почемучки 2018\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3"/>
            <a:ext cx="53285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ФОТО\осень Почемучки 2018\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54" y="1340768"/>
            <a:ext cx="4948068" cy="45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4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ФОТО\осень Почемучки 2018\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0307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24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ФОТО\осень Почемучки 2018\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88" y="1412776"/>
            <a:ext cx="51716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5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МКДОУ «Военногородской детский сад» смешанная дошкольная группа  «Почемучки» (5-7 лет)  Осенний утренник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Елена</cp:lastModifiedBy>
  <cp:revision>9</cp:revision>
  <dcterms:created xsi:type="dcterms:W3CDTF">2014-07-23T17:04:36Z</dcterms:created>
  <dcterms:modified xsi:type="dcterms:W3CDTF">2018-11-10T17:57:41Z</dcterms:modified>
</cp:coreProperties>
</file>