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56" r:id="rId3"/>
    <p:sldId id="267" r:id="rId4"/>
    <p:sldId id="261" r:id="rId5"/>
    <p:sldId id="268" r:id="rId6"/>
    <p:sldId id="263" r:id="rId7"/>
    <p:sldId id="272" r:id="rId8"/>
    <p:sldId id="273" r:id="rId9"/>
    <p:sldId id="264" r:id="rId10"/>
    <p:sldId id="265" r:id="rId11"/>
    <p:sldId id="269" r:id="rId12"/>
    <p:sldId id="270" r:id="rId13"/>
    <p:sldId id="271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900"/>
    <a:srgbClr val="613125"/>
    <a:srgbClr val="AC187B"/>
    <a:srgbClr val="853E5B"/>
    <a:srgbClr val="542939"/>
    <a:srgbClr val="E4ECD1"/>
    <a:srgbClr val="8ED354"/>
    <a:srgbClr val="06A78E"/>
    <a:srgbClr val="068A78"/>
    <a:srgbClr val="06A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2" d="100"/>
          <a:sy n="72" d="100"/>
        </p:scale>
        <p:origin x="-10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DEAB0-4DA4-43E3-A87A-A23300608B83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F10C3-5BC0-4230-9126-B2094895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8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Наблюдения за насекомыми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10C3-5BC0-4230-9126-B20948959C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0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Наблюдения за насекомыми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10C3-5BC0-4230-9126-B20948959C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0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436089">
            <a:off x="1250860" y="1591525"/>
            <a:ext cx="5710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Военногородской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дошкольная группа «Почемучки» (5-7 лет)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миром природы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(Наблюдения на прогулке.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2018)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категории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Бородина Елена Анатольевна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лена\Desktop\2018-09-25\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3142">
            <a:off x="3037111" y="3583483"/>
            <a:ext cx="3751593" cy="214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435847">
            <a:off x="1125057" y="1346407"/>
            <a:ext cx="574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возрастом дерева</a:t>
            </a:r>
            <a:endParaRPr lang="ru-RU" sz="1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Елена\Desktop\ФОТО\наблюдения\наблюдения на прогулке\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288">
            <a:off x="1493981" y="1895087"/>
            <a:ext cx="2609725" cy="236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ФОТО\наблюдения\наблюдения на прогулке\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95" y="1965640"/>
            <a:ext cx="2531165" cy="25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7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82" y="1972297"/>
            <a:ext cx="277336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2297"/>
            <a:ext cx="31210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83" y="3867496"/>
            <a:ext cx="228600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1316458">
            <a:off x="967409" y="1417984"/>
            <a:ext cx="54120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деревьями (яблоня, рябина)</a:t>
            </a:r>
          </a:p>
        </p:txBody>
      </p:sp>
    </p:spTree>
    <p:extLst>
      <p:ext uri="{BB962C8B-B14F-4D97-AF65-F5344CB8AC3E}">
        <p14:creationId xmlns:p14="http://schemas.microsoft.com/office/powerpoint/2010/main" val="253084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316458">
            <a:off x="967409" y="1417984"/>
            <a:ext cx="54120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</a:t>
            </a:r>
            <a:r>
              <a:rPr lang="ru-RU" sz="1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грибами, мхом</a:t>
            </a:r>
            <a:endParaRPr lang="ru-RU" sz="1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Елена\Desktop\ФОТО\прогулка\наблюдения\IMG_20170904_112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8687">
            <a:off x="963929" y="1989371"/>
            <a:ext cx="2191739" cy="18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\Desktop\ФОТО\прогулка\наблюдения\IMG_20170904_115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73" y="1745766"/>
            <a:ext cx="2394057" cy="190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ена\Desktop\ФОТО\прогулка\наблюдения\IMG_20170913_1054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744">
            <a:off x="3253207" y="3818643"/>
            <a:ext cx="2545271" cy="18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2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316458">
            <a:off x="967409" y="1417984"/>
            <a:ext cx="54120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</a:t>
            </a:r>
            <a:r>
              <a:rPr lang="ru-RU" sz="1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изменением окраса листьев</a:t>
            </a:r>
            <a:endParaRPr lang="ru-RU" sz="1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Елена\Desktop\ФОТО\прогулка\наблюдения\IMG_20170913_104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572">
            <a:off x="1494154" y="2034759"/>
            <a:ext cx="2463534" cy="231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лена\Desktop\ФОТО\наблюдения\1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18" y="2467777"/>
            <a:ext cx="3328888" cy="3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3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0087" y="622852"/>
            <a:ext cx="7977808" cy="6463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лена\Desktop\ФОТО\наблюдения\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" y="1269183"/>
            <a:ext cx="8832573" cy="50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8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277234"/>
            <a:ext cx="9135879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026" name="Picture 2" descr="C:\Users\Елена\Desktop\ФОТО\наблюдения\наблюдения на прогулке\насекомые\наблюдаем за гусенице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965">
            <a:off x="1655916" y="2007301"/>
            <a:ext cx="2342464" cy="18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ФОТО\наблюдения\наблюдения на прогулке\насекомые\гусеница-палочн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43" y="1857709"/>
            <a:ext cx="2082253" cy="176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ФОТО\наблюдения\наблюдения на прогулке\насекомые\1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446">
            <a:off x="2426389" y="4061646"/>
            <a:ext cx="2268118" cy="20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336178">
            <a:off x="702365" y="1510748"/>
            <a:ext cx="6453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насекомыми (гусеницы, муравьи, бабочка)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Елена\Desktop\ФОТО\прогулка\наблюдения\IMG_20170914_1157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48" y="3813540"/>
            <a:ext cx="2335810" cy="21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277234"/>
            <a:ext cx="9135879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 rot="21353468">
            <a:off x="806364" y="1502321"/>
            <a:ext cx="642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насекомыми (божья коровка, колорадский жук, солдатик, улитка)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Елена\Desktop\ФОТО\наблюдения\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6267">
            <a:off x="2625791" y="4155722"/>
            <a:ext cx="1936834" cy="17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Елена\Desktop\ФОТО\наблюдения\наблюдения на прогулке\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74" y="2147568"/>
            <a:ext cx="1550505" cy="1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ФОТО\наблюдения\наблюдения на прогулке\1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598">
            <a:off x="1102866" y="2231808"/>
            <a:ext cx="1686901" cy="16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лена\Desktop\ФОТО\наблюдения\наблюдения на прогулке\1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417">
            <a:off x="3473504" y="2149665"/>
            <a:ext cx="1667207" cy="16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лена\Desktop\ФОТО\прогулка\наблюдения\IMG_20170913_105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70" y="3937543"/>
            <a:ext cx="1629736" cy="187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9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984" y="0"/>
            <a:ext cx="91358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1078" y="19745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1298714">
            <a:off x="629404" y="1391726"/>
            <a:ext cx="5570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красотой осенних деревьев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Елена\Desktop\ФОТО\наблюдения\наблюдения на прогулке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3766">
            <a:off x="861673" y="1941911"/>
            <a:ext cx="2463541" cy="2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ФОТО\наблюдения\наблюдения на прогулке\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53" y="1707357"/>
            <a:ext cx="2686140" cy="200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ФОТО\наблюдения\наблюдения на прогулке\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16" y="3428999"/>
            <a:ext cx="3156707" cy="25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984" y="0"/>
            <a:ext cx="91358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1078" y="19745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1298714">
            <a:off x="629404" y="1391726"/>
            <a:ext cx="5570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красотой осенних деревьев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Елена\Desktop\ФОТО\прогулка\наблюдения\IMG_20170913_104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111">
            <a:off x="1671091" y="2016404"/>
            <a:ext cx="2662265" cy="30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Елена\Desktop\ФОТО\прогулка\наблюдения\IMG_20170913_1046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29" y="1973414"/>
            <a:ext cx="2809461" cy="289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9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423567">
            <a:off x="1232453" y="1385501"/>
            <a:ext cx="511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небом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солнечную и пасмурную погоду)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Елена\Desktop\ФОТО\наблюдения\наблюдения на прогулке\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245">
            <a:off x="1306277" y="2311494"/>
            <a:ext cx="2735446" cy="17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ФОТО\наблюдения\наблюдения на прогулке\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50" y="1870684"/>
            <a:ext cx="2350273" cy="17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лена\Desktop\ФОТО\наблюдения\наблюдения на прогулке\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5422">
            <a:off x="2687810" y="4083625"/>
            <a:ext cx="2238083" cy="161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esktop\ФОТО\наблюдения\наблюдения на прогулке\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12" y="3812472"/>
            <a:ext cx="2214811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9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423567">
            <a:off x="1219427" y="1268154"/>
            <a:ext cx="529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облаками </a:t>
            </a:r>
          </a:p>
        </p:txBody>
      </p:sp>
      <p:pic>
        <p:nvPicPr>
          <p:cNvPr id="4" name="Picture 2" descr="C:\Users\Елена\Desktop\ФОТО\природа\IMG_20171020_105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211">
            <a:off x="633422" y="2033047"/>
            <a:ext cx="2134855" cy="178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ФОТО\прогулка\наблюдения\IMG_20170913_104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044">
            <a:off x="5605913" y="1746124"/>
            <a:ext cx="2060507" cy="180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ФОТО\прогулка\наблюдения\IMG_20170913_1056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04" y="1720138"/>
            <a:ext cx="2092317" cy="16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ФОТО\прогулка\наблюдения\IMG_20170913_114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1808">
            <a:off x="2603045" y="3719209"/>
            <a:ext cx="2182185" cy="19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лена\Desktop\ФОТО\наблюдения\наблюдения на прогулке\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949">
            <a:off x="5210897" y="3666991"/>
            <a:ext cx="2285999" cy="19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7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423567">
            <a:off x="1219427" y="1268154"/>
            <a:ext cx="529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облаками </a:t>
            </a:r>
          </a:p>
        </p:txBody>
      </p:sp>
      <p:pic>
        <p:nvPicPr>
          <p:cNvPr id="2050" name="Picture 2" descr="C:\Users\Елена\Desktop\ФОТО\наблюдения\наблюдения на прогулке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271">
            <a:off x="879964" y="1908813"/>
            <a:ext cx="2314519" cy="20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ФОТО\наблюдения\наблюдения на прогулке\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892">
            <a:off x="5240042" y="1595567"/>
            <a:ext cx="2230424" cy="198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ФОТО\наблюдения\наблюдения на прогулке\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5530">
            <a:off x="3525987" y="3755514"/>
            <a:ext cx="2913691" cy="20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9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435847">
            <a:off x="1125057" y="1346407"/>
            <a:ext cx="574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цветами, травой</a:t>
            </a:r>
            <a:endParaRPr lang="ru-RU" sz="1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Елена\Desktop\ФОТО\наблюдения\наблюдения на прогулке\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477">
            <a:off x="808264" y="1988482"/>
            <a:ext cx="2130915" cy="172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ФОТО\наблюдения\наблюдения на прогулке\1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590">
            <a:off x="5684784" y="1747513"/>
            <a:ext cx="2072788" cy="16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ФОТО\наблюдения\наблюдения на прогулке\1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70" y="1670311"/>
            <a:ext cx="1863701" cy="183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\Desktop\ФОТО\наблюдения\наблюдения на прогулке\1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3024">
            <a:off x="2459507" y="3715392"/>
            <a:ext cx="1975114" cy="16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лена\Desktop\ФОТО\наблюдения\наблюдения на прогулке\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48">
            <a:off x="5271081" y="3665653"/>
            <a:ext cx="2205388" cy="163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3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963</TotalTime>
  <Words>123</Words>
  <Application>Microsoft Office PowerPoint</Application>
  <PresentationFormat>Экран (4:3)</PresentationFormat>
  <Paragraphs>25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Елена</cp:lastModifiedBy>
  <cp:revision>105</cp:revision>
  <dcterms:created xsi:type="dcterms:W3CDTF">2013-11-19T05:52:05Z</dcterms:created>
  <dcterms:modified xsi:type="dcterms:W3CDTF">2018-11-10T18:01:55Z</dcterms:modified>
</cp:coreProperties>
</file>